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90" r:id="rId2"/>
    <p:sldMasterId id="2147483778" r:id="rId3"/>
    <p:sldMasterId id="2147483696" r:id="rId4"/>
    <p:sldMasterId id="2147483766" r:id="rId5"/>
    <p:sldMasterId id="2147483684" r:id="rId6"/>
    <p:sldMasterId id="2147483672" r:id="rId7"/>
    <p:sldMasterId id="2147483660" r:id="rId8"/>
  </p:sldMasterIdLst>
  <p:handoutMasterIdLst>
    <p:handoutMasterId r:id="rId54"/>
  </p:handoutMasterIdLst>
  <p:sldIdLst>
    <p:sldId id="259" r:id="rId9"/>
    <p:sldId id="269" r:id="rId10"/>
    <p:sldId id="278" r:id="rId11"/>
    <p:sldId id="279" r:id="rId12"/>
    <p:sldId id="296" r:id="rId13"/>
    <p:sldId id="276" r:id="rId14"/>
    <p:sldId id="289" r:id="rId15"/>
    <p:sldId id="299" r:id="rId16"/>
    <p:sldId id="285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8" r:id="rId25"/>
    <p:sldId id="309" r:id="rId26"/>
    <p:sldId id="318" r:id="rId27"/>
    <p:sldId id="310" r:id="rId28"/>
    <p:sldId id="311" r:id="rId29"/>
    <p:sldId id="312" r:id="rId30"/>
    <p:sldId id="319" r:id="rId31"/>
    <p:sldId id="340" r:id="rId32"/>
    <p:sldId id="341" r:id="rId33"/>
    <p:sldId id="345" r:id="rId34"/>
    <p:sldId id="346" r:id="rId35"/>
    <p:sldId id="347" r:id="rId36"/>
    <p:sldId id="348" r:id="rId37"/>
    <p:sldId id="349" r:id="rId38"/>
    <p:sldId id="350" r:id="rId39"/>
    <p:sldId id="351" r:id="rId40"/>
    <p:sldId id="342" r:id="rId41"/>
    <p:sldId id="352" r:id="rId42"/>
    <p:sldId id="343" r:id="rId43"/>
    <p:sldId id="353" r:id="rId44"/>
    <p:sldId id="354" r:id="rId45"/>
    <p:sldId id="355" r:id="rId46"/>
    <p:sldId id="344" r:id="rId47"/>
    <p:sldId id="270" r:id="rId48"/>
    <p:sldId id="321" r:id="rId49"/>
    <p:sldId id="297" r:id="rId50"/>
    <p:sldId id="339" r:id="rId51"/>
    <p:sldId id="356" r:id="rId52"/>
    <p:sldId id="275" r:id="rId53"/>
  </p:sldIdLst>
  <p:sldSz cx="12192000" cy="6858000"/>
  <p:notesSz cx="9926638" cy="6797675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D132"/>
    <a:srgbClr val="007CC2"/>
    <a:srgbClr val="F5A200"/>
    <a:srgbClr val="58267E"/>
    <a:srgbClr val="9E5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47C5F0-4695-43F2-ABD1-36584934A3AC}" v="18" dt="2021-03-09T13:27:42.0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Světlý styl 3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7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63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microsoft.com/office/2016/11/relationships/changesInfo" Target="changesInfos/changesInfo1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theme" Target="theme/theme1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izenauerová Nikol" userId="3a8151eb-97b7-456d-beb9-7bcdfc2aea88" providerId="ADAL" clId="{9647C5F0-4695-43F2-ABD1-36584934A3AC}"/>
    <pc:docChg chg="custSel addSld delSld modSld">
      <pc:chgData name="Reizenauerová Nikol" userId="3a8151eb-97b7-456d-beb9-7bcdfc2aea88" providerId="ADAL" clId="{9647C5F0-4695-43F2-ABD1-36584934A3AC}" dt="2021-03-09T13:28:35.367" v="714" actId="20577"/>
      <pc:docMkLst>
        <pc:docMk/>
      </pc:docMkLst>
      <pc:sldChg chg="addSp delSp modSp mod">
        <pc:chgData name="Reizenauerová Nikol" userId="3a8151eb-97b7-456d-beb9-7bcdfc2aea88" providerId="ADAL" clId="{9647C5F0-4695-43F2-ABD1-36584934A3AC}" dt="2021-03-09T12:52:25.938" v="85" actId="1076"/>
        <pc:sldMkLst>
          <pc:docMk/>
          <pc:sldMk cId="909283890" sldId="270"/>
        </pc:sldMkLst>
        <pc:spChg chg="add mod">
          <ac:chgData name="Reizenauerová Nikol" userId="3a8151eb-97b7-456d-beb9-7bcdfc2aea88" providerId="ADAL" clId="{9647C5F0-4695-43F2-ABD1-36584934A3AC}" dt="2021-03-09T12:52:25.938" v="85" actId="1076"/>
          <ac:spMkLst>
            <pc:docMk/>
            <pc:sldMk cId="909283890" sldId="270"/>
            <ac:spMk id="9" creationId="{88F6C919-BEA1-4E70-AC05-CF49F710A760}"/>
          </ac:spMkLst>
        </pc:spChg>
        <pc:graphicFrameChg chg="mod modGraphic">
          <ac:chgData name="Reizenauerová Nikol" userId="3a8151eb-97b7-456d-beb9-7bcdfc2aea88" providerId="ADAL" clId="{9647C5F0-4695-43F2-ABD1-36584934A3AC}" dt="2021-03-09T12:51:52.267" v="30" actId="1076"/>
          <ac:graphicFrameMkLst>
            <pc:docMk/>
            <pc:sldMk cId="909283890" sldId="270"/>
            <ac:graphicFrameMk id="2" creationId="{00000000-0000-0000-0000-000000000000}"/>
          </ac:graphicFrameMkLst>
        </pc:graphicFrameChg>
        <pc:picChg chg="del">
          <ac:chgData name="Reizenauerová Nikol" userId="3a8151eb-97b7-456d-beb9-7bcdfc2aea88" providerId="ADAL" clId="{9647C5F0-4695-43F2-ABD1-36584934A3AC}" dt="2021-03-09T12:51:12.503" v="9" actId="478"/>
          <ac:picMkLst>
            <pc:docMk/>
            <pc:sldMk cId="909283890" sldId="270"/>
            <ac:picMk id="4" creationId="{00000000-0000-0000-0000-000000000000}"/>
          </ac:picMkLst>
        </pc:picChg>
        <pc:picChg chg="add mod">
          <ac:chgData name="Reizenauerová Nikol" userId="3a8151eb-97b7-456d-beb9-7bcdfc2aea88" providerId="ADAL" clId="{9647C5F0-4695-43F2-ABD1-36584934A3AC}" dt="2021-03-09T12:51:20.314" v="11" actId="1076"/>
          <ac:picMkLst>
            <pc:docMk/>
            <pc:sldMk cId="909283890" sldId="270"/>
            <ac:picMk id="6" creationId="{7E232921-30E1-44E8-BAE0-290332BDF87F}"/>
          </ac:picMkLst>
        </pc:picChg>
      </pc:sldChg>
      <pc:sldChg chg="addSp delSp modSp mod">
        <pc:chgData name="Reizenauerová Nikol" userId="3a8151eb-97b7-456d-beb9-7bcdfc2aea88" providerId="ADAL" clId="{9647C5F0-4695-43F2-ABD1-36584934A3AC}" dt="2021-03-09T13:07:49.274" v="346"/>
        <pc:sldMkLst>
          <pc:docMk/>
          <pc:sldMk cId="2775281587" sldId="275"/>
        </pc:sldMkLst>
        <pc:spChg chg="mod">
          <ac:chgData name="Reizenauerová Nikol" userId="3a8151eb-97b7-456d-beb9-7bcdfc2aea88" providerId="ADAL" clId="{9647C5F0-4695-43F2-ABD1-36584934A3AC}" dt="2021-03-09T12:54:50.981" v="95" actId="1076"/>
          <ac:spMkLst>
            <pc:docMk/>
            <pc:sldMk cId="2775281587" sldId="275"/>
            <ac:spMk id="2" creationId="{00000000-0000-0000-0000-000000000000}"/>
          </ac:spMkLst>
        </pc:spChg>
        <pc:spChg chg="del">
          <ac:chgData name="Reizenauerová Nikol" userId="3a8151eb-97b7-456d-beb9-7bcdfc2aea88" providerId="ADAL" clId="{9647C5F0-4695-43F2-ABD1-36584934A3AC}" dt="2021-03-09T12:50:39.782" v="3" actId="478"/>
          <ac:spMkLst>
            <pc:docMk/>
            <pc:sldMk cId="2775281587" sldId="275"/>
            <ac:spMk id="10" creationId="{00000000-0000-0000-0000-000000000000}"/>
          </ac:spMkLst>
        </pc:spChg>
        <pc:picChg chg="del">
          <ac:chgData name="Reizenauerová Nikol" userId="3a8151eb-97b7-456d-beb9-7bcdfc2aea88" providerId="ADAL" clId="{9647C5F0-4695-43F2-ABD1-36584934A3AC}" dt="2021-03-09T12:50:41.876" v="4" actId="478"/>
          <ac:picMkLst>
            <pc:docMk/>
            <pc:sldMk cId="2775281587" sldId="275"/>
            <ac:picMk id="7" creationId="{00000000-0000-0000-0000-000000000000}"/>
          </ac:picMkLst>
        </pc:picChg>
        <pc:picChg chg="del">
          <ac:chgData name="Reizenauerová Nikol" userId="3a8151eb-97b7-456d-beb9-7bcdfc2aea88" providerId="ADAL" clId="{9647C5F0-4695-43F2-ABD1-36584934A3AC}" dt="2021-03-09T12:50:42.376" v="5" actId="478"/>
          <ac:picMkLst>
            <pc:docMk/>
            <pc:sldMk cId="2775281587" sldId="275"/>
            <ac:picMk id="9" creationId="{00000000-0000-0000-0000-000000000000}"/>
          </ac:picMkLst>
        </pc:picChg>
        <pc:picChg chg="mod">
          <ac:chgData name="Reizenauerová Nikol" userId="3a8151eb-97b7-456d-beb9-7bcdfc2aea88" providerId="ADAL" clId="{9647C5F0-4695-43F2-ABD1-36584934A3AC}" dt="2021-03-09T13:07:40.289" v="343"/>
          <ac:picMkLst>
            <pc:docMk/>
            <pc:sldMk cId="2775281587" sldId="275"/>
            <ac:picMk id="11" creationId="{00000000-0000-0000-0000-000000000000}"/>
          </ac:picMkLst>
        </pc:picChg>
        <pc:picChg chg="mod">
          <ac:chgData name="Reizenauerová Nikol" userId="3a8151eb-97b7-456d-beb9-7bcdfc2aea88" providerId="ADAL" clId="{9647C5F0-4695-43F2-ABD1-36584934A3AC}" dt="2021-03-09T13:07:49.274" v="346"/>
          <ac:picMkLst>
            <pc:docMk/>
            <pc:sldMk cId="2775281587" sldId="275"/>
            <ac:picMk id="12" creationId="{00000000-0000-0000-0000-000000000000}"/>
          </ac:picMkLst>
        </pc:picChg>
        <pc:picChg chg="add mod">
          <ac:chgData name="Reizenauerová Nikol" userId="3a8151eb-97b7-456d-beb9-7bcdfc2aea88" providerId="ADAL" clId="{9647C5F0-4695-43F2-ABD1-36584934A3AC}" dt="2021-03-09T12:54:44.794" v="94" actId="1076"/>
          <ac:picMkLst>
            <pc:docMk/>
            <pc:sldMk cId="2775281587" sldId="275"/>
            <ac:picMk id="13" creationId="{8C170C77-A559-4585-B24F-A3380DB2E4FF}"/>
          </ac:picMkLst>
        </pc:picChg>
      </pc:sldChg>
      <pc:sldChg chg="modSp mod">
        <pc:chgData name="Reizenauerová Nikol" userId="3a8151eb-97b7-456d-beb9-7bcdfc2aea88" providerId="ADAL" clId="{9647C5F0-4695-43F2-ABD1-36584934A3AC}" dt="2021-03-09T13:08:34.975" v="350" actId="1076"/>
        <pc:sldMkLst>
          <pc:docMk/>
          <pc:sldMk cId="1754156014" sldId="276"/>
        </pc:sldMkLst>
        <pc:spChg chg="mod">
          <ac:chgData name="Reizenauerová Nikol" userId="3a8151eb-97b7-456d-beb9-7bcdfc2aea88" providerId="ADAL" clId="{9647C5F0-4695-43F2-ABD1-36584934A3AC}" dt="2021-03-09T13:08:31.957" v="349" actId="1076"/>
          <ac:spMkLst>
            <pc:docMk/>
            <pc:sldMk cId="1754156014" sldId="276"/>
            <ac:spMk id="3" creationId="{00000000-0000-0000-0000-000000000000}"/>
          </ac:spMkLst>
        </pc:spChg>
        <pc:picChg chg="mod">
          <ac:chgData name="Reizenauerová Nikol" userId="3a8151eb-97b7-456d-beb9-7bcdfc2aea88" providerId="ADAL" clId="{9647C5F0-4695-43F2-ABD1-36584934A3AC}" dt="2021-03-09T13:08:34.975" v="350" actId="1076"/>
          <ac:picMkLst>
            <pc:docMk/>
            <pc:sldMk cId="1754156014" sldId="276"/>
            <ac:picMk id="6" creationId="{00000000-0000-0000-0000-000000000000}"/>
          </ac:picMkLst>
        </pc:picChg>
      </pc:sldChg>
      <pc:sldChg chg="addSp delSp modSp mod">
        <pc:chgData name="Reizenauerová Nikol" userId="3a8151eb-97b7-456d-beb9-7bcdfc2aea88" providerId="ADAL" clId="{9647C5F0-4695-43F2-ABD1-36584934A3AC}" dt="2021-03-09T13:19:59.041" v="510" actId="20577"/>
        <pc:sldMkLst>
          <pc:docMk/>
          <pc:sldMk cId="826858322" sldId="281"/>
        </pc:sldMkLst>
        <pc:spChg chg="del mod">
          <ac:chgData name="Reizenauerová Nikol" userId="3a8151eb-97b7-456d-beb9-7bcdfc2aea88" providerId="ADAL" clId="{9647C5F0-4695-43F2-ABD1-36584934A3AC}" dt="2021-03-09T13:06:57.909" v="337" actId="478"/>
          <ac:spMkLst>
            <pc:docMk/>
            <pc:sldMk cId="826858322" sldId="281"/>
            <ac:spMk id="2" creationId="{00000000-0000-0000-0000-000000000000}"/>
          </ac:spMkLst>
        </pc:spChg>
        <pc:spChg chg="del">
          <ac:chgData name="Reizenauerová Nikol" userId="3a8151eb-97b7-456d-beb9-7bcdfc2aea88" providerId="ADAL" clId="{9647C5F0-4695-43F2-ABD1-36584934A3AC}" dt="2021-03-09T13:06:44.478" v="330" actId="478"/>
          <ac:spMkLst>
            <pc:docMk/>
            <pc:sldMk cId="826858322" sldId="281"/>
            <ac:spMk id="3" creationId="{00000000-0000-0000-0000-000000000000}"/>
          </ac:spMkLst>
        </pc:spChg>
        <pc:spChg chg="del">
          <ac:chgData name="Reizenauerová Nikol" userId="3a8151eb-97b7-456d-beb9-7bcdfc2aea88" providerId="ADAL" clId="{9647C5F0-4695-43F2-ABD1-36584934A3AC}" dt="2021-03-09T13:06:47.864" v="331" actId="478"/>
          <ac:spMkLst>
            <pc:docMk/>
            <pc:sldMk cId="826858322" sldId="281"/>
            <ac:spMk id="7" creationId="{00000000-0000-0000-0000-000000000000}"/>
          </ac:spMkLst>
        </pc:spChg>
        <pc:spChg chg="del">
          <ac:chgData name="Reizenauerová Nikol" userId="3a8151eb-97b7-456d-beb9-7bcdfc2aea88" providerId="ADAL" clId="{9647C5F0-4695-43F2-ABD1-36584934A3AC}" dt="2021-03-09T13:06:51.660" v="333" actId="478"/>
          <ac:spMkLst>
            <pc:docMk/>
            <pc:sldMk cId="826858322" sldId="281"/>
            <ac:spMk id="8" creationId="{00000000-0000-0000-0000-000000000000}"/>
          </ac:spMkLst>
        </pc:spChg>
        <pc:spChg chg="del">
          <ac:chgData name="Reizenauerová Nikol" userId="3a8151eb-97b7-456d-beb9-7bcdfc2aea88" providerId="ADAL" clId="{9647C5F0-4695-43F2-ABD1-36584934A3AC}" dt="2021-03-09T13:06:53.098" v="335" actId="478"/>
          <ac:spMkLst>
            <pc:docMk/>
            <pc:sldMk cId="826858322" sldId="281"/>
            <ac:spMk id="9" creationId="{00000000-0000-0000-0000-000000000000}"/>
          </ac:spMkLst>
        </pc:spChg>
        <pc:spChg chg="del">
          <ac:chgData name="Reizenauerová Nikol" userId="3a8151eb-97b7-456d-beb9-7bcdfc2aea88" providerId="ADAL" clId="{9647C5F0-4695-43F2-ABD1-36584934A3AC}" dt="2021-03-09T13:06:55.129" v="336" actId="478"/>
          <ac:spMkLst>
            <pc:docMk/>
            <pc:sldMk cId="826858322" sldId="281"/>
            <ac:spMk id="10" creationId="{00000000-0000-0000-0000-000000000000}"/>
          </ac:spMkLst>
        </pc:spChg>
        <pc:spChg chg="del">
          <ac:chgData name="Reizenauerová Nikol" userId="3a8151eb-97b7-456d-beb9-7bcdfc2aea88" providerId="ADAL" clId="{9647C5F0-4695-43F2-ABD1-36584934A3AC}" dt="2021-03-09T13:06:50.223" v="332" actId="478"/>
          <ac:spMkLst>
            <pc:docMk/>
            <pc:sldMk cId="826858322" sldId="281"/>
            <ac:spMk id="11" creationId="{00000000-0000-0000-0000-000000000000}"/>
          </ac:spMkLst>
        </pc:spChg>
        <pc:spChg chg="del">
          <ac:chgData name="Reizenauerová Nikol" userId="3a8151eb-97b7-456d-beb9-7bcdfc2aea88" providerId="ADAL" clId="{9647C5F0-4695-43F2-ABD1-36584934A3AC}" dt="2021-03-09T13:06:52.363" v="334" actId="478"/>
          <ac:spMkLst>
            <pc:docMk/>
            <pc:sldMk cId="826858322" sldId="281"/>
            <ac:spMk id="12" creationId="{00000000-0000-0000-0000-000000000000}"/>
          </ac:spMkLst>
        </pc:spChg>
        <pc:spChg chg="add mod">
          <ac:chgData name="Reizenauerová Nikol" userId="3a8151eb-97b7-456d-beb9-7bcdfc2aea88" providerId="ADAL" clId="{9647C5F0-4695-43F2-ABD1-36584934A3AC}" dt="2021-03-09T13:19:59.041" v="510" actId="20577"/>
          <ac:spMkLst>
            <pc:docMk/>
            <pc:sldMk cId="826858322" sldId="281"/>
            <ac:spMk id="13" creationId="{A6477186-D704-4141-AC9B-B6AE906EB69C}"/>
          </ac:spMkLst>
        </pc:spChg>
        <pc:spChg chg="add del mod">
          <ac:chgData name="Reizenauerová Nikol" userId="3a8151eb-97b7-456d-beb9-7bcdfc2aea88" providerId="ADAL" clId="{9647C5F0-4695-43F2-ABD1-36584934A3AC}" dt="2021-03-09T13:05:57.611" v="285" actId="478"/>
          <ac:spMkLst>
            <pc:docMk/>
            <pc:sldMk cId="826858322" sldId="281"/>
            <ac:spMk id="15" creationId="{08347DC0-EA18-4D95-9FEA-D91C396D667F}"/>
          </ac:spMkLst>
        </pc:spChg>
        <pc:spChg chg="add mod">
          <ac:chgData name="Reizenauerová Nikol" userId="3a8151eb-97b7-456d-beb9-7bcdfc2aea88" providerId="ADAL" clId="{9647C5F0-4695-43F2-ABD1-36584934A3AC}" dt="2021-03-09T13:07:07.286" v="341" actId="1076"/>
          <ac:spMkLst>
            <pc:docMk/>
            <pc:sldMk cId="826858322" sldId="281"/>
            <ac:spMk id="17" creationId="{665C426F-76CD-4939-BACA-7FA4F6E7D399}"/>
          </ac:spMkLst>
        </pc:spChg>
        <pc:graphicFrameChg chg="del mod modGraphic">
          <ac:chgData name="Reizenauerová Nikol" userId="3a8151eb-97b7-456d-beb9-7bcdfc2aea88" providerId="ADAL" clId="{9647C5F0-4695-43F2-ABD1-36584934A3AC}" dt="2021-03-09T13:03:33.544" v="269" actId="478"/>
          <ac:graphicFrameMkLst>
            <pc:docMk/>
            <pc:sldMk cId="826858322" sldId="281"/>
            <ac:graphicFrameMk id="5" creationId="{00000000-0000-0000-0000-000000000000}"/>
          </ac:graphicFrameMkLst>
        </pc:graphicFrameChg>
        <pc:picChg chg="del">
          <ac:chgData name="Reizenauerová Nikol" userId="3a8151eb-97b7-456d-beb9-7bcdfc2aea88" providerId="ADAL" clId="{9647C5F0-4695-43F2-ABD1-36584934A3AC}" dt="2021-03-09T12:55:16.710" v="98" actId="478"/>
          <ac:picMkLst>
            <pc:docMk/>
            <pc:sldMk cId="826858322" sldId="281"/>
            <ac:picMk id="6" creationId="{00000000-0000-0000-0000-000000000000}"/>
          </ac:picMkLst>
        </pc:picChg>
      </pc:sldChg>
      <pc:sldChg chg="del">
        <pc:chgData name="Reizenauerová Nikol" userId="3a8151eb-97b7-456d-beb9-7bcdfc2aea88" providerId="ADAL" clId="{9647C5F0-4695-43F2-ABD1-36584934A3AC}" dt="2021-03-09T12:52:45.357" v="86" actId="47"/>
        <pc:sldMkLst>
          <pc:docMk/>
          <pc:sldMk cId="3307360985" sldId="282"/>
        </pc:sldMkLst>
      </pc:sldChg>
      <pc:sldChg chg="del">
        <pc:chgData name="Reizenauerová Nikol" userId="3a8151eb-97b7-456d-beb9-7bcdfc2aea88" providerId="ADAL" clId="{9647C5F0-4695-43F2-ABD1-36584934A3AC}" dt="2021-03-09T12:50:33.940" v="1" actId="47"/>
        <pc:sldMkLst>
          <pc:docMk/>
          <pc:sldMk cId="2309703845" sldId="283"/>
        </pc:sldMkLst>
      </pc:sldChg>
      <pc:sldChg chg="del">
        <pc:chgData name="Reizenauerová Nikol" userId="3a8151eb-97b7-456d-beb9-7bcdfc2aea88" providerId="ADAL" clId="{9647C5F0-4695-43F2-ABD1-36584934A3AC}" dt="2021-03-09T12:50:35.799" v="2" actId="47"/>
        <pc:sldMkLst>
          <pc:docMk/>
          <pc:sldMk cId="2355803875" sldId="284"/>
        </pc:sldMkLst>
      </pc:sldChg>
      <pc:sldChg chg="add">
        <pc:chgData name="Reizenauerová Nikol" userId="3a8151eb-97b7-456d-beb9-7bcdfc2aea88" providerId="ADAL" clId="{9647C5F0-4695-43F2-ABD1-36584934A3AC}" dt="2021-03-09T12:50:27.430" v="0"/>
        <pc:sldMkLst>
          <pc:docMk/>
          <pc:sldMk cId="4055897473" sldId="285"/>
        </pc:sldMkLst>
      </pc:sldChg>
      <pc:sldChg chg="addSp delSp modSp add mod">
        <pc:chgData name="Reizenauerová Nikol" userId="3a8151eb-97b7-456d-beb9-7bcdfc2aea88" providerId="ADAL" clId="{9647C5F0-4695-43F2-ABD1-36584934A3AC}" dt="2021-03-09T13:28:35.367" v="714" actId="20577"/>
        <pc:sldMkLst>
          <pc:docMk/>
          <pc:sldMk cId="62589111" sldId="286"/>
        </pc:sldMkLst>
        <pc:spChg chg="mod">
          <ac:chgData name="Reizenauerová Nikol" userId="3a8151eb-97b7-456d-beb9-7bcdfc2aea88" providerId="ADAL" clId="{9647C5F0-4695-43F2-ABD1-36584934A3AC}" dt="2021-03-09T13:23:04.286" v="532" actId="1076"/>
          <ac:spMkLst>
            <pc:docMk/>
            <pc:sldMk cId="62589111" sldId="286"/>
            <ac:spMk id="4" creationId="{00000000-0000-0000-0000-000000000000}"/>
          </ac:spMkLst>
        </pc:spChg>
        <pc:spChg chg="add mod">
          <ac:chgData name="Reizenauerová Nikol" userId="3a8151eb-97b7-456d-beb9-7bcdfc2aea88" providerId="ADAL" clId="{9647C5F0-4695-43F2-ABD1-36584934A3AC}" dt="2021-03-09T13:28:35.367" v="714" actId="20577"/>
          <ac:spMkLst>
            <pc:docMk/>
            <pc:sldMk cId="62589111" sldId="286"/>
            <ac:spMk id="10" creationId="{4F20EC47-F6A3-40D8-9E9B-1CAECD0EACA9}"/>
          </ac:spMkLst>
        </pc:spChg>
        <pc:spChg chg="del">
          <ac:chgData name="Reizenauerová Nikol" userId="3a8151eb-97b7-456d-beb9-7bcdfc2aea88" providerId="ADAL" clId="{9647C5F0-4695-43F2-ABD1-36584934A3AC}" dt="2021-03-09T13:18:38.117" v="406" actId="478"/>
          <ac:spMkLst>
            <pc:docMk/>
            <pc:sldMk cId="62589111" sldId="286"/>
            <ac:spMk id="13" creationId="{A6477186-D704-4141-AC9B-B6AE906EB69C}"/>
          </ac:spMkLst>
        </pc:spChg>
        <pc:spChg chg="mod">
          <ac:chgData name="Reizenauerová Nikol" userId="3a8151eb-97b7-456d-beb9-7bcdfc2aea88" providerId="ADAL" clId="{9647C5F0-4695-43F2-ABD1-36584934A3AC}" dt="2021-03-09T13:28:27.177" v="710" actId="1076"/>
          <ac:spMkLst>
            <pc:docMk/>
            <pc:sldMk cId="62589111" sldId="286"/>
            <ac:spMk id="17" creationId="{665C426F-76CD-4939-BACA-7FA4F6E7D399}"/>
          </ac:spMkLst>
        </pc:spChg>
        <pc:graphicFrameChg chg="add del mod modGraphic">
          <ac:chgData name="Reizenauerová Nikol" userId="3a8151eb-97b7-456d-beb9-7bcdfc2aea88" providerId="ADAL" clId="{9647C5F0-4695-43F2-ABD1-36584934A3AC}" dt="2021-03-09T13:20:44.361" v="516" actId="478"/>
          <ac:graphicFrameMkLst>
            <pc:docMk/>
            <pc:sldMk cId="62589111" sldId="286"/>
            <ac:graphicFrameMk id="2" creationId="{31C48310-F7B8-4024-B041-ED9F974223CA}"/>
          </ac:graphicFrameMkLst>
        </pc:graphicFrameChg>
        <pc:graphicFrameChg chg="add del mod modGraphic">
          <ac:chgData name="Reizenauerová Nikol" userId="3a8151eb-97b7-456d-beb9-7bcdfc2aea88" providerId="ADAL" clId="{9647C5F0-4695-43F2-ABD1-36584934A3AC}" dt="2021-03-09T13:24:16.995" v="548" actId="478"/>
          <ac:graphicFrameMkLst>
            <pc:docMk/>
            <pc:sldMk cId="62589111" sldId="286"/>
            <ac:graphicFrameMk id="3" creationId="{E863A505-1B1E-425C-B0D8-E2E6985FF26C}"/>
          </ac:graphicFrameMkLst>
        </pc:graphicFrameChg>
        <pc:graphicFrameChg chg="add del mod modGraphic">
          <ac:chgData name="Reizenauerová Nikol" userId="3a8151eb-97b7-456d-beb9-7bcdfc2aea88" providerId="ADAL" clId="{9647C5F0-4695-43F2-ABD1-36584934A3AC}" dt="2021-03-09T13:24:20.306" v="549" actId="478"/>
          <ac:graphicFrameMkLst>
            <pc:docMk/>
            <pc:sldMk cId="62589111" sldId="286"/>
            <ac:graphicFrameMk id="5" creationId="{C36B9FEB-462E-4E33-A27F-42C5A0AF89C2}"/>
          </ac:graphicFrameMkLst>
        </pc:graphicFrameChg>
        <pc:graphicFrameChg chg="add del mod">
          <ac:chgData name="Reizenauerová Nikol" userId="3a8151eb-97b7-456d-beb9-7bcdfc2aea88" providerId="ADAL" clId="{9647C5F0-4695-43F2-ABD1-36584934A3AC}" dt="2021-03-09T13:24:42.301" v="551" actId="478"/>
          <ac:graphicFrameMkLst>
            <pc:docMk/>
            <pc:sldMk cId="62589111" sldId="286"/>
            <ac:graphicFrameMk id="6" creationId="{6CE56474-3C7D-472C-9B09-66A047081D4F}"/>
          </ac:graphicFrameMkLst>
        </pc:graphicFrameChg>
        <pc:picChg chg="add mod">
          <ac:chgData name="Reizenauerová Nikol" userId="3a8151eb-97b7-456d-beb9-7bcdfc2aea88" providerId="ADAL" clId="{9647C5F0-4695-43F2-ABD1-36584934A3AC}" dt="2021-03-09T13:28:24.693" v="709" actId="14100"/>
          <ac:picMkLst>
            <pc:docMk/>
            <pc:sldMk cId="62589111" sldId="286"/>
            <ac:picMk id="11" creationId="{D7EC78C0-9DCB-49B0-961F-9F24F8B33067}"/>
          </ac:picMkLst>
        </pc:picChg>
      </pc:sldChg>
      <pc:sldChg chg="add del">
        <pc:chgData name="Reizenauerová Nikol" userId="3a8151eb-97b7-456d-beb9-7bcdfc2aea88" providerId="ADAL" clId="{9647C5F0-4695-43F2-ABD1-36584934A3AC}" dt="2021-03-09T13:05:00.597" v="280" actId="47"/>
        <pc:sldMkLst>
          <pc:docMk/>
          <pc:sldMk cId="1427203552" sldId="29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01A6C1-68CB-4C80-A695-1E157A7F1BA0}" type="datetimeFigureOut">
              <a:rPr lang="cs-CZ" smtClean="0"/>
              <a:t>24.09.2021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EF8477-6209-4EE6-A9D1-AEDF8B76A5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8091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6825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7E760-23C8-4230-A4CA-46F35E183918}" type="datetimeFigureOut">
              <a:rPr lang="cs-CZ"/>
              <a:pPr>
                <a:defRPr/>
              </a:pPr>
              <a:t>24.09.2021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69BDD-1F6E-4D65-9A32-54168034EA0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8354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0A422-F7D5-4C81-A281-E7B7B8DA61BD}" type="datetimeFigureOut">
              <a:rPr lang="cs-CZ"/>
              <a:pPr>
                <a:defRPr/>
              </a:pPr>
              <a:t>24.09.2021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B363A-8B88-43BA-BAA8-0E9A0084CA8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1354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B777B-39EC-4E2C-A741-6B86AE9657DE}" type="datetimeFigureOut">
              <a:rPr lang="cs-CZ"/>
              <a:pPr>
                <a:defRPr/>
              </a:pPr>
              <a:t>24.09.2021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87C5F-E7AC-4A47-85B0-412392A0F9C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6775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3AA17-844B-4F62-A9F2-BB4934C6D1AC}" type="datetimeFigureOut">
              <a:rPr lang="cs-CZ" smtClean="0"/>
              <a:pPr/>
              <a:t>24.09.2021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6A8E2-F32A-4DA3-A8D9-2F766935303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069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3AA17-844B-4F62-A9F2-BB4934C6D1AC}" type="datetimeFigureOut">
              <a:rPr lang="cs-CZ" smtClean="0"/>
              <a:pPr/>
              <a:t>24.09.2021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6A8E2-F32A-4DA3-A8D9-2F766935303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4074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3AA17-844B-4F62-A9F2-BB4934C6D1AC}" type="datetimeFigureOut">
              <a:rPr lang="cs-CZ" smtClean="0"/>
              <a:pPr/>
              <a:t>24.09.2021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6A8E2-F32A-4DA3-A8D9-2F766935303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2613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3AA17-844B-4F62-A9F2-BB4934C6D1AC}" type="datetimeFigureOut">
              <a:rPr lang="cs-CZ" smtClean="0"/>
              <a:pPr/>
              <a:t>24.09.2021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6A8E2-F32A-4DA3-A8D9-2F766935303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97800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3AA17-844B-4F62-A9F2-BB4934C6D1AC}" type="datetimeFigureOut">
              <a:rPr lang="cs-CZ" smtClean="0"/>
              <a:pPr/>
              <a:t>24.09.2021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6A8E2-F32A-4DA3-A8D9-2F766935303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37577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3AA17-844B-4F62-A9F2-BB4934C6D1AC}" type="datetimeFigureOut">
              <a:rPr lang="cs-CZ" smtClean="0"/>
              <a:pPr/>
              <a:t>24.09.2021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6A8E2-F32A-4DA3-A8D9-2F766935303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23573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3AA17-844B-4F62-A9F2-BB4934C6D1AC}" type="datetimeFigureOut">
              <a:rPr lang="cs-CZ" smtClean="0"/>
              <a:pPr/>
              <a:t>24.09.2021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6A8E2-F32A-4DA3-A8D9-2F766935303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717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2" descr="sablona podklad ENG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15968407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3AA17-844B-4F62-A9F2-BB4934C6D1AC}" type="datetimeFigureOut">
              <a:rPr lang="cs-CZ" smtClean="0"/>
              <a:pPr/>
              <a:t>24.09.2021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6A8E2-F32A-4DA3-A8D9-2F766935303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18167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3AA17-844B-4F62-A9F2-BB4934C6D1AC}" type="datetimeFigureOut">
              <a:rPr lang="cs-CZ" smtClean="0"/>
              <a:pPr/>
              <a:t>24.09.2021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6A8E2-F32A-4DA3-A8D9-2F766935303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32066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3AA17-844B-4F62-A9F2-BB4934C6D1AC}" type="datetimeFigureOut">
              <a:rPr lang="cs-CZ" smtClean="0"/>
              <a:pPr/>
              <a:t>24.09.2021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6A8E2-F32A-4DA3-A8D9-2F766935303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51482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3AA17-844B-4F62-A9F2-BB4934C6D1AC}" type="datetimeFigureOut">
              <a:rPr lang="cs-CZ" smtClean="0"/>
              <a:pPr/>
              <a:t>24.09.2021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6A8E2-F32A-4DA3-A8D9-2F766935303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35182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770A6-44B2-42D8-888F-7BCA8B1C37E4}" type="datetimeFigureOut">
              <a:rPr lang="cs-CZ" smtClean="0"/>
              <a:pPr/>
              <a:t>24.09.2021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96AB8-FD19-40B5-8C37-EDD7CC6FE1F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65825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770A6-44B2-42D8-888F-7BCA8B1C37E4}" type="datetimeFigureOut">
              <a:rPr lang="cs-CZ" smtClean="0"/>
              <a:pPr/>
              <a:t>24.09.2021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96AB8-FD19-40B5-8C37-EDD7CC6FE1F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94311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770A6-44B2-42D8-888F-7BCA8B1C37E4}" type="datetimeFigureOut">
              <a:rPr lang="cs-CZ" smtClean="0"/>
              <a:pPr/>
              <a:t>24.09.2021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96AB8-FD19-40B5-8C37-EDD7CC6FE1F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54638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770A6-44B2-42D8-888F-7BCA8B1C37E4}" type="datetimeFigureOut">
              <a:rPr lang="cs-CZ" smtClean="0"/>
              <a:pPr/>
              <a:t>24.09.2021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96AB8-FD19-40B5-8C37-EDD7CC6FE1F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64079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770A6-44B2-42D8-888F-7BCA8B1C37E4}" type="datetimeFigureOut">
              <a:rPr lang="cs-CZ" smtClean="0"/>
              <a:pPr/>
              <a:t>24.09.2021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96AB8-FD19-40B5-8C37-EDD7CC6FE1F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11338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770A6-44B2-42D8-888F-7BCA8B1C37E4}" type="datetimeFigureOut">
              <a:rPr lang="cs-CZ" smtClean="0"/>
              <a:pPr/>
              <a:t>24.09.2021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96AB8-FD19-40B5-8C37-EDD7CC6FE1F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3573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C5A3C2-16FB-4035-A51C-40ED24D7EA04}" type="datetimeFigureOut">
              <a:rPr lang="cs-CZ" smtClean="0"/>
              <a:pPr>
                <a:defRPr/>
              </a:pPr>
              <a:t>24.09.2021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981869-3129-4C1D-81F1-59860D0DD52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54439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770A6-44B2-42D8-888F-7BCA8B1C37E4}" type="datetimeFigureOut">
              <a:rPr lang="cs-CZ" smtClean="0"/>
              <a:pPr/>
              <a:t>24.09.2021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96AB8-FD19-40B5-8C37-EDD7CC6FE1F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43902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770A6-44B2-42D8-888F-7BCA8B1C37E4}" type="datetimeFigureOut">
              <a:rPr lang="cs-CZ" smtClean="0"/>
              <a:pPr/>
              <a:t>24.09.2021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96AB8-FD19-40B5-8C37-EDD7CC6FE1F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06935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770A6-44B2-42D8-888F-7BCA8B1C37E4}" type="datetimeFigureOut">
              <a:rPr lang="cs-CZ" smtClean="0"/>
              <a:pPr/>
              <a:t>24.09.2021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96AB8-FD19-40B5-8C37-EDD7CC6FE1F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8913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770A6-44B2-42D8-888F-7BCA8B1C37E4}" type="datetimeFigureOut">
              <a:rPr lang="cs-CZ" smtClean="0"/>
              <a:pPr/>
              <a:t>24.09.2021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96AB8-FD19-40B5-8C37-EDD7CC6FE1F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82245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770A6-44B2-42D8-888F-7BCA8B1C37E4}" type="datetimeFigureOut">
              <a:rPr lang="cs-CZ" smtClean="0"/>
              <a:pPr/>
              <a:t>24.09.2021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96AB8-FD19-40B5-8C37-EDD7CC6FE1F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92267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53F5D-7B0B-4817-B27E-4B449F11B4AB}" type="datetimeFigureOut">
              <a:rPr lang="cs-CZ"/>
              <a:pPr>
                <a:defRPr/>
              </a:pPr>
              <a:t>24.09.2021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6DCFA-B43A-403D-A618-C45F3170FDB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82575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BFDAB-89EF-4A39-A9C5-DA399A2D8D4C}" type="datetimeFigureOut">
              <a:rPr lang="cs-CZ"/>
              <a:pPr>
                <a:defRPr/>
              </a:pPr>
              <a:t>24.09.2021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49B96-64CC-4386-B242-2971B51EE05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01843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4A622-8F6D-44D7-BE4C-CB41CA423FEC}" type="datetimeFigureOut">
              <a:rPr lang="cs-CZ"/>
              <a:pPr>
                <a:defRPr/>
              </a:pPr>
              <a:t>24.09.2021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47E5E-250B-4D1F-995E-C09B2BC2BB9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54581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08490-4A6E-4EA5-9EFF-D44D21D4AFA8}" type="datetimeFigureOut">
              <a:rPr lang="cs-CZ"/>
              <a:pPr>
                <a:defRPr/>
              </a:pPr>
              <a:t>24.09.2021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439CE-AAEC-4492-B881-C0D94E08865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14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951EB-54DB-4852-A113-879A4B5FC1B3}" type="datetimeFigureOut">
              <a:rPr lang="cs-CZ"/>
              <a:pPr>
                <a:defRPr/>
              </a:pPr>
              <a:t>24.09.2021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DE531-2C2A-48A6-9D46-55AB1B770A2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1902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5E9F1-1FF4-4BF6-92FE-9A6C0252EF13}" type="datetimeFigureOut">
              <a:rPr lang="cs-CZ"/>
              <a:pPr>
                <a:defRPr/>
              </a:pPr>
              <a:t>24.09.2021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028DC-EB9C-4CE4-866A-B39831D480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71244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1333A-01D0-4DA7-83DC-BF6CDFE40F2D}" type="datetimeFigureOut">
              <a:rPr lang="cs-CZ"/>
              <a:pPr>
                <a:defRPr/>
              </a:pPr>
              <a:t>24.09.2021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BF9A7-F472-4076-BFF4-96BC0363CFE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98866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626C6-C4FA-419B-85C1-857F13F26283}" type="datetimeFigureOut">
              <a:rPr lang="cs-CZ"/>
              <a:pPr>
                <a:defRPr/>
              </a:pPr>
              <a:t>24.09.2021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FC267-A863-4EDA-B2DE-49E259200DD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7670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CCBAA-5F0B-480B-B295-AD29851D2772}" type="datetimeFigureOut">
              <a:rPr lang="cs-CZ"/>
              <a:pPr>
                <a:defRPr/>
              </a:pPr>
              <a:t>24.09.2021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80BFB-55E0-4B9F-9653-65477FD8593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12657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784A0-4DD4-493A-864A-2B7318AD2C0C}" type="datetimeFigureOut">
              <a:rPr lang="cs-CZ"/>
              <a:pPr>
                <a:defRPr/>
              </a:pPr>
              <a:t>24.09.2021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F88C9-5177-4333-BD2C-7A62A47D023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78592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805AB-FAEB-4CFB-8B0D-00B569C23D95}" type="datetimeFigureOut">
              <a:rPr lang="cs-CZ"/>
              <a:pPr>
                <a:defRPr/>
              </a:pPr>
              <a:t>24.09.2021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6618E-8F82-49E3-9589-E4EFB6D4199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56864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C7772-C62D-4674-AC47-0159A8C1BA78}" type="datetimeFigureOut">
              <a:rPr lang="cs-CZ"/>
              <a:pPr>
                <a:defRPr/>
              </a:pPr>
              <a:t>24.09.2021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246CE-CDE6-4B2B-ACE7-E4218FD3B53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59121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41017718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B4DE6-6F7D-46E7-A4A6-E9861A37FF14}" type="datetimeFigureOut">
              <a:rPr lang="cs-CZ" smtClean="0"/>
              <a:pPr/>
              <a:t>24.09.2021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F266F-911B-4A10-B516-D58BC744BC8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63597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B4DE6-6F7D-46E7-A4A6-E9861A37FF14}" type="datetimeFigureOut">
              <a:rPr lang="cs-CZ" smtClean="0"/>
              <a:pPr/>
              <a:t>24.09.2021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F266F-911B-4A10-B516-D58BC744BC8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03530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B4DE6-6F7D-46E7-A4A6-E9861A37FF14}" type="datetimeFigureOut">
              <a:rPr lang="cs-CZ" smtClean="0"/>
              <a:pPr/>
              <a:t>24.09.2021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F266F-911B-4A10-B516-D58BC744BC8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0324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68B05-70BD-4BB9-A58E-B0C82FBD62E0}" type="datetimeFigureOut">
              <a:rPr lang="cs-CZ"/>
              <a:pPr>
                <a:defRPr/>
              </a:pPr>
              <a:t>24.09.2021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BC496-78FE-4215-BF33-C28D31913FE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4952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B4DE6-6F7D-46E7-A4A6-E9861A37FF14}" type="datetimeFigureOut">
              <a:rPr lang="cs-CZ" smtClean="0"/>
              <a:pPr/>
              <a:t>24.09.2021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F266F-911B-4A10-B516-D58BC744BC8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63494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B4DE6-6F7D-46E7-A4A6-E9861A37FF14}" type="datetimeFigureOut">
              <a:rPr lang="cs-CZ" smtClean="0"/>
              <a:pPr/>
              <a:t>24.09.2021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F266F-911B-4A10-B516-D58BC744BC8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2861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B4DE6-6F7D-46E7-A4A6-E9861A37FF14}" type="datetimeFigureOut">
              <a:rPr lang="cs-CZ" smtClean="0"/>
              <a:pPr/>
              <a:t>24.09.2021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F266F-911B-4A10-B516-D58BC744BC8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30066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B4DE6-6F7D-46E7-A4A6-E9861A37FF14}" type="datetimeFigureOut">
              <a:rPr lang="cs-CZ" smtClean="0"/>
              <a:pPr/>
              <a:t>24.09.2021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F266F-911B-4A10-B516-D58BC744BC8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67442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B4DE6-6F7D-46E7-A4A6-E9861A37FF14}" type="datetimeFigureOut">
              <a:rPr lang="cs-CZ" smtClean="0"/>
              <a:pPr/>
              <a:t>24.09.2021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F266F-911B-4A10-B516-D58BC744BC8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43674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B4DE6-6F7D-46E7-A4A6-E9861A37FF14}" type="datetimeFigureOut">
              <a:rPr lang="cs-CZ" smtClean="0"/>
              <a:pPr/>
              <a:t>24.09.2021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F266F-911B-4A10-B516-D58BC744BC8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90076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B4DE6-6F7D-46E7-A4A6-E9861A37FF14}" type="datetimeFigureOut">
              <a:rPr lang="cs-CZ" smtClean="0"/>
              <a:pPr/>
              <a:t>24.09.2021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F266F-911B-4A10-B516-D58BC744BC8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26566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B4DE6-6F7D-46E7-A4A6-E9861A37FF14}" type="datetimeFigureOut">
              <a:rPr lang="cs-CZ" smtClean="0"/>
              <a:pPr/>
              <a:t>24.09.2021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F266F-911B-4A10-B516-D58BC744BC8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72583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34F2A-950E-47F7-99B1-D880FA7846AE}" type="datetimeFigureOut">
              <a:rPr lang="cs-CZ"/>
              <a:pPr>
                <a:defRPr/>
              </a:pPr>
              <a:t>24.09.2021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92040-7CB6-4490-9BA3-F6837B109F7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665478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3BF89-C38F-4DB9-9CA1-681A80203E4A}" type="datetimeFigureOut">
              <a:rPr lang="cs-CZ"/>
              <a:pPr>
                <a:defRPr/>
              </a:pPr>
              <a:t>24.09.2021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BD896-DF43-4398-96C2-61F530CE41A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84017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7923F-1879-47BD-B7DA-CFD3C0C8CB2A}" type="datetimeFigureOut">
              <a:rPr lang="cs-CZ"/>
              <a:pPr>
                <a:defRPr/>
              </a:pPr>
              <a:t>24.09.2021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36E15-CEC1-4810-826E-7B12E6C7A5D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682639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B78CD-58BA-4FF7-9FFF-BA244AB62D39}" type="datetimeFigureOut">
              <a:rPr lang="cs-CZ"/>
              <a:pPr>
                <a:defRPr/>
              </a:pPr>
              <a:t>24.09.2021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13B1B-685A-40D9-BE19-FE3859C8E49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773521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66ED2-8F26-465A-945D-DB41227575ED}" type="datetimeFigureOut">
              <a:rPr lang="cs-CZ"/>
              <a:pPr>
                <a:defRPr/>
              </a:pPr>
              <a:t>24.09.2021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DF94B-DFBD-4677-91FE-4B422A69315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99999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B40BA-736B-495A-A9DD-4973981B0C27}" type="datetimeFigureOut">
              <a:rPr lang="cs-CZ"/>
              <a:pPr>
                <a:defRPr/>
              </a:pPr>
              <a:t>24.09.2021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E388B-9E90-4E59-A1D6-4347C3653CA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781348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00FED-70D8-4E8D-B1E5-DFEC5DB301A3}" type="datetimeFigureOut">
              <a:rPr lang="cs-CZ"/>
              <a:pPr>
                <a:defRPr/>
              </a:pPr>
              <a:t>24.09.2021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68D60-BF59-4206-8D93-7003B2F6476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052339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D9A33-9AB4-4403-962B-B3FB8431A996}" type="datetimeFigureOut">
              <a:rPr lang="cs-CZ"/>
              <a:pPr>
                <a:defRPr/>
              </a:pPr>
              <a:t>24.09.2021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329FC-9F86-44F2-B738-C3A48DE49C6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0428930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13A45-55E9-4EA7-AEA5-82B4822AB568}" type="datetimeFigureOut">
              <a:rPr lang="cs-CZ"/>
              <a:pPr>
                <a:defRPr/>
              </a:pPr>
              <a:t>24.09.2021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ED614-14C1-45F2-ADFA-882A73C54CF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3682894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19F44-DA6D-41A6-8568-C5596D207EDE}" type="datetimeFigureOut">
              <a:rPr lang="cs-CZ"/>
              <a:pPr>
                <a:defRPr/>
              </a:pPr>
              <a:t>24.09.2021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FC4A7-B554-4705-BD97-55F76742855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6712786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31643-2586-4CA5-B4B6-2ECCD7AE312D}" type="datetimeFigureOut">
              <a:rPr lang="cs-CZ"/>
              <a:pPr>
                <a:defRPr/>
              </a:pPr>
              <a:t>24.09.2021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F1CE5-6200-4377-ACE3-544DFF6AD8D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7936774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30AB6-40A5-45F1-97AC-4616664DCD43}" type="datetimeFigureOut">
              <a:rPr lang="cs-CZ"/>
              <a:pPr>
                <a:defRPr/>
              </a:pPr>
              <a:t>24.09.2021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649F7-C652-4C07-A5D8-BCDCA66DB15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5716666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9C811-768F-4707-B3C4-ED2F60956FC0}" type="datetimeFigureOut">
              <a:rPr lang="cs-CZ"/>
              <a:pPr>
                <a:defRPr/>
              </a:pPr>
              <a:t>24.09.2021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4B0EF-7B62-434F-9D44-6DDD0E7F39B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41812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D5DFA-4F2B-42B0-83BF-352756DB565A}" type="datetimeFigureOut">
              <a:rPr lang="cs-CZ"/>
              <a:pPr>
                <a:defRPr/>
              </a:pPr>
              <a:t>24.09.2021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30A3D-DDB4-4222-8E40-0B6CCEF5A9B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391483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FFDEE-AEC4-4569-8A0F-010E7B14CED9}" type="datetimeFigureOut">
              <a:rPr lang="cs-CZ"/>
              <a:pPr>
                <a:defRPr/>
              </a:pPr>
              <a:t>24.09.2021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D40B4-6BDB-4C3A-9554-6FB64D61A52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248201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BF479-44F2-4C4A-9EB3-DBE05CFC9850}" type="datetimeFigureOut">
              <a:rPr lang="cs-CZ"/>
              <a:pPr>
                <a:defRPr/>
              </a:pPr>
              <a:t>24.09.2021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B1BC1-2A65-491A-B511-A6E3E400880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2277533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A6C72-675A-4C6E-BC6C-118C331936C1}" type="datetimeFigureOut">
              <a:rPr lang="cs-CZ"/>
              <a:pPr>
                <a:defRPr/>
              </a:pPr>
              <a:t>24.09.2021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95B09-C6FE-482D-AA43-5C5CF34F929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2181525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11636-BB7C-4A1E-A2B2-2564A24DCB62}" type="datetimeFigureOut">
              <a:rPr lang="cs-CZ"/>
              <a:pPr>
                <a:defRPr/>
              </a:pPr>
              <a:t>24.09.2021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19902-742F-482C-A7C9-6C6D324BBDA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5001685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45C72-AD37-435C-A47F-5016C21B06E4}" type="datetimeFigureOut">
              <a:rPr lang="cs-CZ"/>
              <a:pPr>
                <a:defRPr/>
              </a:pPr>
              <a:t>24.09.2021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9AB1C-AA39-44C1-8B96-BB89B71DF89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8386592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FDA22-B962-4125-8BCF-2AB36D5B202C}" type="datetimeFigureOut">
              <a:rPr lang="cs-CZ"/>
              <a:pPr>
                <a:defRPr/>
              </a:pPr>
              <a:t>24.09.2021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6FBF9-32B3-4F13-8BEE-5E9EE88A034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9909219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ED84B-7B96-4B6E-A038-BA4721AB1779}" type="datetimeFigureOut">
              <a:rPr lang="cs-CZ"/>
              <a:pPr>
                <a:defRPr/>
              </a:pPr>
              <a:t>24.09.2021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C68DE-7DEE-4F9B-A6EA-1F33D642801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9517639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F606E-B087-46BE-9D3A-13675A651CA4}" type="datetimeFigureOut">
              <a:rPr lang="cs-CZ"/>
              <a:pPr>
                <a:defRPr/>
              </a:pPr>
              <a:t>24.09.2021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F270B-581D-4B32-B1A5-E8D27A023A2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9904862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B8805-FC0B-444D-AB25-6FD513485BF3}" type="datetimeFigureOut">
              <a:rPr lang="cs-CZ"/>
              <a:pPr>
                <a:defRPr/>
              </a:pPr>
              <a:t>24.09.2021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7D2B3-094A-4B50-A4BB-09CBDD48B54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9623812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FB103-3896-4945-A49B-6D79B0CB4242}" type="datetimeFigureOut">
              <a:rPr lang="cs-CZ"/>
              <a:pPr>
                <a:defRPr/>
              </a:pPr>
              <a:t>24.09.2021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730B0-3983-4522-A90F-A64D88E00B0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92157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D212A-1AFD-407A-A247-9D23C3865D5C}" type="datetimeFigureOut">
              <a:rPr lang="cs-CZ"/>
              <a:pPr>
                <a:defRPr/>
              </a:pPr>
              <a:t>24.09.2021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E578E-375C-4723-9373-5D0BCAA00B9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846521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795D2-688A-43EB-822D-A2040EC55956}" type="datetimeFigureOut">
              <a:rPr lang="cs-CZ"/>
              <a:pPr>
                <a:defRPr/>
              </a:pPr>
              <a:t>24.09.2021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D991A-A155-4642-93EC-9A3E35FC7AE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610516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0E724-86A6-4424-AD97-EBB8014BB468}" type="datetimeFigureOut">
              <a:rPr lang="cs-CZ"/>
              <a:pPr>
                <a:defRPr/>
              </a:pPr>
              <a:t>24.09.2021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6A05F-0D7A-426F-88A4-7735705C190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9222572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3DFB3-7F98-4A87-A105-6E7B93DB5E48}" type="datetimeFigureOut">
              <a:rPr lang="cs-CZ"/>
              <a:pPr>
                <a:defRPr/>
              </a:pPr>
              <a:t>24.09.2021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61184-41BA-42C6-9D0E-1FDAEE76B6A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268839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FB0DD-6A99-44AA-A97B-5A8C916D78E8}" type="datetimeFigureOut">
              <a:rPr lang="cs-CZ"/>
              <a:pPr>
                <a:defRPr/>
              </a:pPr>
              <a:t>24.09.2021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C97FE-4F3C-4A4F-A481-5110DF287E1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3601252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8166A-88D1-4331-B645-473A94717E9C}" type="datetimeFigureOut">
              <a:rPr lang="cs-CZ"/>
              <a:pPr>
                <a:defRPr/>
              </a:pPr>
              <a:t>24.09.2021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5E7AB-3933-49C7-B622-0D36A281FA1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3459632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61AE2-E011-4061-A67E-39B513E5A4A6}" type="datetimeFigureOut">
              <a:rPr lang="cs-CZ"/>
              <a:pPr>
                <a:defRPr/>
              </a:pPr>
              <a:t>24.09.2021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25120-925A-4DCF-BFE7-FFCFC437B71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3051479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879A2-A720-40B9-BFC7-71F8520AA140}" type="datetimeFigureOut">
              <a:rPr lang="cs-CZ"/>
              <a:pPr>
                <a:defRPr/>
              </a:pPr>
              <a:t>24.09.2021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F27A9-F82D-42A4-A97A-E6BE92B8292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2239146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8783C-5475-4304-B802-10213494DF92}" type="datetimeFigureOut">
              <a:rPr lang="cs-CZ"/>
              <a:pPr>
                <a:defRPr/>
              </a:pPr>
              <a:t>24.09.2021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ABACF-BA48-4B47-A329-3C05425DC0B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6234842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1A448-742B-4157-91B2-9154D1139930}" type="datetimeFigureOut">
              <a:rPr lang="cs-CZ"/>
              <a:pPr>
                <a:defRPr/>
              </a:pPr>
              <a:t>24.09.2021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1E917-05A0-494B-B41F-ED00EB2177E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5944258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38135-D272-4EB7-B19A-443B76BD61EC}" type="datetimeFigureOut">
              <a:rPr lang="cs-CZ"/>
              <a:pPr>
                <a:defRPr/>
              </a:pPr>
              <a:t>24.09.2021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E5B87-2BAD-4C1F-A599-94DD6B77834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41542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0988D-2CA3-4C99-BD86-D91F45E07C97}" type="datetimeFigureOut">
              <a:rPr lang="cs-CZ"/>
              <a:pPr>
                <a:defRPr/>
              </a:pPr>
              <a:t>24.09.2021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0F007-1A82-4780-A9D8-639B61804D6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4131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7D8E9-A5D2-4570-84A7-420D545B6865}" type="datetimeFigureOut">
              <a:rPr lang="cs-CZ"/>
              <a:pPr>
                <a:defRPr/>
              </a:pPr>
              <a:t>24.09.2021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D47AC-4823-4006-A0CA-9BB65A7018B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50721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2C5A3C2-16FB-4035-A51C-40ED24D7EA04}" type="datetimeFigureOut">
              <a:rPr lang="cs-CZ"/>
              <a:pPr>
                <a:defRPr/>
              </a:pPr>
              <a:t>24.09.2021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981869-3129-4C1D-81F1-59860D0DD52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09" r:id="rId2"/>
    <p:sldLayoutId id="2147483764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3AA17-844B-4F62-A9F2-BB4934C6D1AC}" type="datetimeFigureOut">
              <a:rPr lang="cs-CZ" smtClean="0"/>
              <a:pPr/>
              <a:t>24.09.2021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6A8E2-F32A-4DA3-A8D9-2F766935303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7534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770A6-44B2-42D8-888F-7BCA8B1C37E4}" type="datetimeFigureOut">
              <a:rPr lang="cs-CZ" smtClean="0"/>
              <a:pPr/>
              <a:t>24.09.2021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96AB8-FD19-40B5-8C37-EDD7CC6FE1F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3087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2" descr="sablona podklad ENG3.jp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</a:p>
        </p:txBody>
      </p:sp>
      <p:sp>
        <p:nvSpPr>
          <p:cNvPr id="2051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65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B4DE6-6F7D-46E7-A4A6-E9861A37FF14}" type="datetimeFigureOut">
              <a:rPr lang="cs-CZ" smtClean="0"/>
              <a:pPr/>
              <a:t>24.09.2021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F266F-911B-4A10-B516-D58BC744BC8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2007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3075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1A3A4D-5C5E-48CE-B16F-829C712BD76E}" type="datetimeFigureOut">
              <a:rPr lang="cs-CZ"/>
              <a:pPr>
                <a:defRPr/>
              </a:pPr>
              <a:t>24.09.2021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C99E0B5-E8E1-4419-97E9-89C95BDE3AF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4099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6BC2CC-060C-4D19-B66D-9B7D01EE6EC9}" type="datetimeFigureOut">
              <a:rPr lang="cs-CZ"/>
              <a:pPr>
                <a:defRPr/>
              </a:pPr>
              <a:t>24.09.2021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DE9E9B7-4F12-4ADC-9FFD-880606D4BB0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5123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2D6FBB-2E6D-4329-B7FC-EA4E82E22B68}" type="datetimeFigureOut">
              <a:rPr lang="cs-CZ"/>
              <a:pPr>
                <a:defRPr/>
              </a:pPr>
              <a:t>24.09.2021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EC43D1A-DBB8-4D16-B9FD-0C078D21B62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deZp0n0JHw?start=7&amp;feature=oembed" TargetMode="External"/><Relationship Id="rId6" Type="http://schemas.openxmlformats.org/officeDocument/2006/relationships/image" Target="../media/image71.jpeg"/><Relationship Id="rId5" Type="http://schemas.openxmlformats.org/officeDocument/2006/relationships/image" Target="../media/image70.svg"/><Relationship Id="rId4" Type="http://schemas.openxmlformats.org/officeDocument/2006/relationships/image" Target="../media/image6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73.jpeg"/><Relationship Id="rId3" Type="http://schemas.openxmlformats.org/officeDocument/2006/relationships/image" Target="../media/image3.jpeg"/><Relationship Id="rId7" Type="http://schemas.openxmlformats.org/officeDocument/2006/relationships/image" Target="../media/image46.svg"/><Relationship Id="rId12" Type="http://schemas.openxmlformats.org/officeDocument/2006/relationships/image" Target="../media/image7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3dVK0VMLx8w?start=1&amp;feature=oembed" TargetMode="External"/><Relationship Id="rId6" Type="http://schemas.openxmlformats.org/officeDocument/2006/relationships/image" Target="../media/image45.png"/><Relationship Id="rId11" Type="http://schemas.openxmlformats.org/officeDocument/2006/relationships/image" Target="../media/image50.svg"/><Relationship Id="rId5" Type="http://schemas.openxmlformats.org/officeDocument/2006/relationships/image" Target="../media/image44.sv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sv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sv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sv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5nGESyDgmdw?feature=oembed" TargetMode="External"/><Relationship Id="rId6" Type="http://schemas.openxmlformats.org/officeDocument/2006/relationships/image" Target="../media/image85.jpeg"/><Relationship Id="rId5" Type="http://schemas.openxmlformats.org/officeDocument/2006/relationships/image" Target="../media/image70.svg"/><Relationship Id="rId4" Type="http://schemas.openxmlformats.org/officeDocument/2006/relationships/image" Target="../media/image6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29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32" Type="http://schemas.openxmlformats.org/officeDocument/2006/relationships/image" Target="../media/image37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31" Type="http://schemas.openxmlformats.org/officeDocument/2006/relationships/image" Target="../media/image36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Relationship Id="rId30" Type="http://schemas.openxmlformats.org/officeDocument/2006/relationships/image" Target="../media/image3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sv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mbridgeenglish.org/exams-and-tests/first/preparation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ambridgeenglish.org/Images/608129-c1-advanced-information-for-candidates-booklet.pdf" TargetMode="External"/><Relationship Id="rId5" Type="http://schemas.openxmlformats.org/officeDocument/2006/relationships/hyperlink" Target="https://www.cambridgeenglish.org/exams-and-tests/advanced/preparation/" TargetMode="External"/><Relationship Id="rId4" Type="http://schemas.openxmlformats.org/officeDocument/2006/relationships/hyperlink" Target="https://www.cambridgeenglish.org/images/181310-first-information-for-candidates-.pdf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cambridge@hello.cz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ambridgeenglish.org/cz/exams-and-tests/cambridge-english-scale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sv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svg"/><Relationship Id="rId5" Type="http://schemas.openxmlformats.org/officeDocument/2006/relationships/image" Target="../media/image44.sv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jpeg"/><Relationship Id="rId3" Type="http://schemas.openxmlformats.org/officeDocument/2006/relationships/image" Target="../media/image3.jpeg"/><Relationship Id="rId7" Type="http://schemas.openxmlformats.org/officeDocument/2006/relationships/image" Target="../media/image46.svg"/><Relationship Id="rId12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h8EGI5WFCA?start=82&amp;feature=oembed" TargetMode="External"/><Relationship Id="rId6" Type="http://schemas.openxmlformats.org/officeDocument/2006/relationships/image" Target="../media/image45.png"/><Relationship Id="rId11" Type="http://schemas.openxmlformats.org/officeDocument/2006/relationships/image" Target="../media/image50.svg"/><Relationship Id="rId5" Type="http://schemas.openxmlformats.org/officeDocument/2006/relationships/image" Target="../media/image44.sv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72010" y="1693718"/>
            <a:ext cx="10099589" cy="2244278"/>
          </a:xfrm>
        </p:spPr>
        <p:txBody>
          <a:bodyPr/>
          <a:lstStyle/>
          <a:p>
            <a:r>
              <a:rPr lang="cs-CZ" sz="7200" b="1" dirty="0">
                <a:solidFill>
                  <a:srgbClr val="007CC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JAZYKOVÉ ZKOUŠKY CAMBRIDGE ENGLISH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53" y="238063"/>
            <a:ext cx="3789423" cy="1375584"/>
          </a:xfrm>
          <a:prstGeom prst="rect">
            <a:avLst/>
          </a:prstGeom>
        </p:spPr>
      </p:pic>
      <p:sp>
        <p:nvSpPr>
          <p:cNvPr id="5" name="Nadpis 1"/>
          <p:cNvSpPr txBox="1">
            <a:spLocks/>
          </p:cNvSpPr>
          <p:nvPr/>
        </p:nvSpPr>
        <p:spPr bwMode="auto">
          <a:xfrm>
            <a:off x="944936" y="3937996"/>
            <a:ext cx="10753735" cy="860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cs-CZ" sz="4800" i="1" dirty="0">
                <a:solidFill>
                  <a:srgbClr val="007CC2"/>
                </a:solidFill>
              </a:rPr>
              <a:t>Mezinárodní důkaz Vaší jazykové úrovně</a:t>
            </a:r>
          </a:p>
        </p:txBody>
      </p:sp>
    </p:spTree>
    <p:extLst>
      <p:ext uri="{BB962C8B-B14F-4D97-AF65-F5344CB8AC3E}">
        <p14:creationId xmlns:p14="http://schemas.microsoft.com/office/powerpoint/2010/main" val="1701479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 bwMode="auto">
          <a:xfrm>
            <a:off x="1773285" y="982609"/>
            <a:ext cx="9249849" cy="74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marL="0" marR="0" lvl="0" indent="0" defTabSz="914400" eaLnBrk="1" latinLnBrk="0" hangingPunct="1">
              <a:lnSpc>
                <a:spcPct val="90000"/>
              </a:lnSpc>
              <a:buClrTx/>
              <a:buSzTx/>
              <a:buFontTx/>
              <a:buNone/>
              <a:tabLst/>
              <a:defRPr sz="4800" b="1">
                <a:solidFill>
                  <a:srgbClr val="007CC2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cs-CZ" dirty="0" err="1"/>
              <a:t>Reading</a:t>
            </a:r>
            <a:r>
              <a:rPr lang="cs-CZ" dirty="0"/>
              <a:t> and Use </a:t>
            </a:r>
            <a:r>
              <a:rPr lang="cs-CZ" dirty="0" err="1"/>
              <a:t>of</a:t>
            </a:r>
            <a:r>
              <a:rPr lang="cs-CZ" dirty="0"/>
              <a:t> English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374" y="163439"/>
            <a:ext cx="2101143" cy="762728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7A57ECE9-0738-423C-B80B-C75DC936A7A8}"/>
              </a:ext>
            </a:extLst>
          </p:cNvPr>
          <p:cNvSpPr txBox="1"/>
          <p:nvPr/>
        </p:nvSpPr>
        <p:spPr>
          <a:xfrm>
            <a:off x="1865374" y="1726105"/>
            <a:ext cx="6087389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B3D132"/>
                </a:solidFill>
              </a:rPr>
              <a:t>7 částí</a:t>
            </a:r>
          </a:p>
          <a:p>
            <a:r>
              <a:rPr lang="cs-CZ" sz="3200" b="1" dirty="0">
                <a:solidFill>
                  <a:srgbClr val="B3D132"/>
                </a:solidFill>
              </a:rPr>
              <a:t>75 minut</a:t>
            </a:r>
          </a:p>
          <a:p>
            <a:endParaRPr lang="cs-CZ" dirty="0"/>
          </a:p>
          <a:p>
            <a:r>
              <a:rPr lang="cs-CZ" dirty="0"/>
              <a:t>Kandidáti musí zvládnout porozumět textu z publikací, např. knih, novin a časopisů. </a:t>
            </a:r>
          </a:p>
        </p:txBody>
      </p:sp>
      <p:pic>
        <p:nvPicPr>
          <p:cNvPr id="6" name="Grafický objekt 5" descr="Otevřená kniha obrys">
            <a:extLst>
              <a:ext uri="{FF2B5EF4-FFF2-40B4-BE49-F238E27FC236}">
                <a16:creationId xmlns:a16="http://schemas.microsoft.com/office/drawing/2014/main" id="{AF382BDD-9D18-4472-8C56-84243BECE4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29810" y="4404220"/>
            <a:ext cx="1925886" cy="192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513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2DBDCF-DAC2-401F-8096-CED36488C2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63BDB71-D207-43A3-B667-8A32BEFD75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8AA1CB7-5FA1-49D1-8433-3A7A75007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943" y="0"/>
            <a:ext cx="97441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703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E266046F-8F4D-4716-8E92-652FFDECF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033" y="68263"/>
            <a:ext cx="9567934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7903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0C56071E-153C-4DB8-BD86-27028A2BC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840" y="68263"/>
            <a:ext cx="9500319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5196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0EF079B-FF3A-4C95-8FE9-FE0E6C040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996" y="68263"/>
            <a:ext cx="9534007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4259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BD5FD1BB-F2A4-4EC8-BE28-38E68F1E5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840" y="68263"/>
            <a:ext cx="9500319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3850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59F179B3-AA46-4A7A-A6A6-A4837B8A7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033" y="68263"/>
            <a:ext cx="9567934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5926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 bwMode="auto">
          <a:xfrm>
            <a:off x="1773285" y="982609"/>
            <a:ext cx="9249849" cy="74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marL="0" marR="0" lvl="0" indent="0" defTabSz="914400" eaLnBrk="1" latinLnBrk="0" hangingPunct="1">
              <a:lnSpc>
                <a:spcPct val="90000"/>
              </a:lnSpc>
              <a:buClrTx/>
              <a:buSzTx/>
              <a:buFontTx/>
              <a:buNone/>
              <a:tabLst/>
              <a:defRPr sz="4800" b="1">
                <a:solidFill>
                  <a:srgbClr val="007CC2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cs-CZ" dirty="0"/>
              <a:t>WRITING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374" y="163439"/>
            <a:ext cx="2101143" cy="762728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7A57ECE9-0738-423C-B80B-C75DC936A7A8}"/>
              </a:ext>
            </a:extLst>
          </p:cNvPr>
          <p:cNvSpPr txBox="1"/>
          <p:nvPr/>
        </p:nvSpPr>
        <p:spPr>
          <a:xfrm>
            <a:off x="1865374" y="1726105"/>
            <a:ext cx="608738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B3D132"/>
                </a:solidFill>
              </a:rPr>
              <a:t>2 části</a:t>
            </a:r>
          </a:p>
          <a:p>
            <a:r>
              <a:rPr lang="cs-CZ" sz="3200" b="1" dirty="0">
                <a:solidFill>
                  <a:srgbClr val="B3D132"/>
                </a:solidFill>
              </a:rPr>
              <a:t>80 minut</a:t>
            </a:r>
          </a:p>
          <a:p>
            <a:endParaRPr lang="cs-CZ" sz="3200" b="1" dirty="0">
              <a:solidFill>
                <a:srgbClr val="B3D132"/>
              </a:solidFill>
            </a:endParaRPr>
          </a:p>
          <a:p>
            <a:endParaRPr lang="cs-CZ" dirty="0"/>
          </a:p>
          <a:p>
            <a:r>
              <a:rPr lang="cs-CZ" dirty="0"/>
              <a:t>Kandidáti musí napsat 2 slohové útvary. </a:t>
            </a:r>
          </a:p>
          <a:p>
            <a:r>
              <a:rPr lang="cs-CZ" dirty="0"/>
              <a:t>Prvním z nich je vždy </a:t>
            </a:r>
            <a:r>
              <a:rPr lang="cs-CZ" b="1" dirty="0">
                <a:solidFill>
                  <a:srgbClr val="007CC2"/>
                </a:solidFill>
              </a:rPr>
              <a:t>ESEJ</a:t>
            </a:r>
            <a:r>
              <a:rPr lang="cs-CZ" dirty="0"/>
              <a:t> </a:t>
            </a:r>
          </a:p>
          <a:p>
            <a:r>
              <a:rPr lang="cs-CZ" dirty="0"/>
              <a:t>Druhý z nich si vybírají ze 3 možností, které mohou být: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Článek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Email / dopis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Esej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Report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Recenze</a:t>
            </a:r>
          </a:p>
        </p:txBody>
      </p:sp>
      <p:pic>
        <p:nvPicPr>
          <p:cNvPr id="7" name="Grafický objekt 6" descr="Tužka obrys">
            <a:extLst>
              <a:ext uri="{FF2B5EF4-FFF2-40B4-BE49-F238E27FC236}">
                <a16:creationId xmlns:a16="http://schemas.microsoft.com/office/drawing/2014/main" id="{D9DB554F-0DA9-4D3E-A6DB-5985C1B8F7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49909" y="4496499"/>
            <a:ext cx="1651955" cy="165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6870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D25ACC9A-23D6-495A-98DE-3651041758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033" y="68263"/>
            <a:ext cx="9567934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65556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 bwMode="auto">
          <a:xfrm>
            <a:off x="1773285" y="982609"/>
            <a:ext cx="9249849" cy="74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marL="0" marR="0" lvl="0" indent="0" defTabSz="914400" eaLnBrk="1" latinLnBrk="0" hangingPunct="1">
              <a:lnSpc>
                <a:spcPct val="90000"/>
              </a:lnSpc>
              <a:buClrTx/>
              <a:buSzTx/>
              <a:buFontTx/>
              <a:buNone/>
              <a:tabLst/>
              <a:defRPr sz="4800" b="1">
                <a:solidFill>
                  <a:srgbClr val="007CC2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cs-CZ" dirty="0"/>
              <a:t>LISTENING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374" y="163439"/>
            <a:ext cx="2101143" cy="762728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7A57ECE9-0738-423C-B80B-C75DC936A7A8}"/>
              </a:ext>
            </a:extLst>
          </p:cNvPr>
          <p:cNvSpPr txBox="1"/>
          <p:nvPr/>
        </p:nvSpPr>
        <p:spPr>
          <a:xfrm>
            <a:off x="1865374" y="1726105"/>
            <a:ext cx="608738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B3D132"/>
                </a:solidFill>
              </a:rPr>
              <a:t>4 části</a:t>
            </a:r>
          </a:p>
          <a:p>
            <a:r>
              <a:rPr lang="cs-CZ" sz="3200" b="1" dirty="0">
                <a:solidFill>
                  <a:srgbClr val="B3D132"/>
                </a:solidFill>
              </a:rPr>
              <a:t>46 minut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ACBCFA9-E58D-4BEE-AD9B-5A7006A715AB}"/>
              </a:ext>
            </a:extLst>
          </p:cNvPr>
          <p:cNvSpPr txBox="1"/>
          <p:nvPr/>
        </p:nvSpPr>
        <p:spPr>
          <a:xfrm>
            <a:off x="1865374" y="2895656"/>
            <a:ext cx="60946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Kandidáti musí prokázat, že rozumí významu řady mluvených materiálů, včetně přednášek, rozhlasového vysílání, projevů a rozhovorů.</a:t>
            </a:r>
          </a:p>
        </p:txBody>
      </p:sp>
      <p:pic>
        <p:nvPicPr>
          <p:cNvPr id="9" name="Grafický objekt 8" descr="Sluchátka obrys">
            <a:extLst>
              <a:ext uri="{FF2B5EF4-FFF2-40B4-BE49-F238E27FC236}">
                <a16:creationId xmlns:a16="http://schemas.microsoft.com/office/drawing/2014/main" id="{49678A14-F373-4E30-AE1D-C1B0DDE6D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07743" y="4154477"/>
            <a:ext cx="1954837" cy="195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186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 bwMode="auto">
          <a:xfrm>
            <a:off x="660355" y="1450281"/>
            <a:ext cx="5594972" cy="68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dirty="0">
                <a:solidFill>
                  <a:srgbClr val="B3D132"/>
                </a:solidFill>
                <a:latin typeface="Segoe UI" panose="020B0502040204020203" pitchFamily="34" charset="0"/>
                <a:ea typeface="Gadugi" panose="020B0502040204020203" pitchFamily="34" charset="0"/>
                <a:cs typeface="Segoe UI" panose="020B0502040204020203" pitchFamily="34" charset="0"/>
              </a:rPr>
              <a:t>VÝHODY CERTIFIKÁTU</a:t>
            </a:r>
            <a:endParaRPr kumimoji="0" lang="cs-CZ" sz="3600" b="1" i="0" u="none" strike="noStrike" kern="1200" cap="none" spc="0" normalizeH="0" baseline="0" noProof="0" dirty="0">
              <a:ln>
                <a:noFill/>
              </a:ln>
              <a:solidFill>
                <a:srgbClr val="B3D132"/>
              </a:solidFill>
              <a:effectLst/>
              <a:uLnTx/>
              <a:uFillTx/>
              <a:latin typeface="Segoe UI" panose="020B0502040204020203" pitchFamily="34" charset="0"/>
              <a:ea typeface="Gadug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660355" y="2140242"/>
            <a:ext cx="477859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2">
                    <a:lumMod val="25000"/>
                  </a:schemeClr>
                </a:solidFill>
              </a:rPr>
              <a:t>Celoživotní a mezinárodní platnost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2">
                    <a:lumMod val="25000"/>
                  </a:schemeClr>
                </a:solidFill>
              </a:rPr>
              <a:t>Lepší pozice na pracovním trhu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2">
                    <a:lumMod val="25000"/>
                  </a:schemeClr>
                </a:solidFill>
              </a:rPr>
              <a:t>Zvýšení kvalifikace a sebevědomí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2">
                    <a:lumMod val="25000"/>
                  </a:schemeClr>
                </a:solidFill>
              </a:rPr>
              <a:t>Opora při přijímacích zkouškách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2">
                    <a:lumMod val="25000"/>
                  </a:schemeClr>
                </a:solidFill>
              </a:rPr>
              <a:t>Motivace pro další studium jazyka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2">
                    <a:lumMod val="25000"/>
                  </a:schemeClr>
                </a:solidFill>
              </a:rPr>
              <a:t>Mezinárodní srovnání vědomostí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374" y="163439"/>
            <a:ext cx="2101143" cy="762728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 bwMode="auto">
          <a:xfrm>
            <a:off x="5838826" y="2813926"/>
            <a:ext cx="6353174" cy="960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4000" b="1" dirty="0">
                <a:solidFill>
                  <a:srgbClr val="B3D132"/>
                </a:solidFill>
                <a:latin typeface="Segoe UI" panose="020B0502040204020203" pitchFamily="34" charset="0"/>
                <a:ea typeface="Gadugi" panose="020B0502040204020203" pitchFamily="34" charset="0"/>
                <a:cs typeface="Segoe UI" panose="020B0502040204020203" pitchFamily="34" charset="0"/>
              </a:rPr>
              <a:t>PLUSOVÉ BODY U PŘIJÍMAČEK </a:t>
            </a:r>
            <a:br>
              <a:rPr lang="cs-CZ" sz="3600" b="1" dirty="0">
                <a:solidFill>
                  <a:srgbClr val="B3D132"/>
                </a:solidFill>
                <a:latin typeface="+mj-lt"/>
                <a:ea typeface="+mj-ea"/>
                <a:cs typeface="+mj-cs"/>
              </a:rPr>
            </a:br>
            <a:r>
              <a:rPr lang="cs-CZ" sz="2800" b="1" dirty="0">
                <a:solidFill>
                  <a:srgbClr val="B3D132"/>
                </a:solidFill>
                <a:latin typeface="+mj-lt"/>
                <a:ea typeface="+mj-ea"/>
                <a:cs typeface="+mj-cs"/>
              </a:rPr>
              <a:t>(u zápočtů/zkoušek)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rgbClr val="B3D13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7096935" y="4026647"/>
            <a:ext cx="383695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2">
                    <a:lumMod val="25000"/>
                  </a:schemeClr>
                </a:solidFill>
              </a:rPr>
              <a:t>MASARYKOVA UNIVERZITA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2">
                    <a:lumMod val="25000"/>
                  </a:schemeClr>
                </a:solidFill>
              </a:rPr>
              <a:t>KARLOVA UNIVERZITA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2">
                    <a:lumMod val="25000"/>
                  </a:schemeClr>
                </a:solidFill>
              </a:rPr>
              <a:t>SLEZSKÁ UNIVERZITA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2">
                    <a:lumMod val="25000"/>
                  </a:schemeClr>
                </a:solidFill>
              </a:rPr>
              <a:t>OSTRAVSKÁ UNIVERZITA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2">
                    <a:lumMod val="25000"/>
                  </a:schemeClr>
                </a:solidFill>
              </a:rPr>
              <a:t>VŠB aj.</a:t>
            </a:r>
          </a:p>
        </p:txBody>
      </p:sp>
      <p:pic>
        <p:nvPicPr>
          <p:cNvPr id="10" name="Grafický objekt 9" descr="Symbol zvednutého palce obrys">
            <a:extLst>
              <a:ext uri="{FF2B5EF4-FFF2-40B4-BE49-F238E27FC236}">
                <a16:creationId xmlns:a16="http://schemas.microsoft.com/office/drawing/2014/main" id="{D19C1DF5-91FB-4786-8BF2-9C0AAA175E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81583" y="1205235"/>
            <a:ext cx="1028834" cy="102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097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D4B0CCEE-AED1-4E43-AD56-DCC7AB544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033" y="68263"/>
            <a:ext cx="9567934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8551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B3A67EC3-CEEA-4A29-AC8B-4E9E0BB58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996" y="68263"/>
            <a:ext cx="9534007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93905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835CED6-5C7B-4ECA-9723-CCBF7AC02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033" y="68263"/>
            <a:ext cx="9567934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06870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 bwMode="auto">
          <a:xfrm>
            <a:off x="1773285" y="982609"/>
            <a:ext cx="9249849" cy="74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marL="0" marR="0" lvl="0" indent="0" defTabSz="914400" eaLnBrk="1" latinLnBrk="0" hangingPunct="1">
              <a:lnSpc>
                <a:spcPct val="90000"/>
              </a:lnSpc>
              <a:buClrTx/>
              <a:buSzTx/>
              <a:buFontTx/>
              <a:buNone/>
              <a:tabLst/>
              <a:defRPr sz="4800" b="1">
                <a:solidFill>
                  <a:srgbClr val="007CC2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cs-CZ" dirty="0"/>
              <a:t>SPEAKING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374" y="163439"/>
            <a:ext cx="2101143" cy="762728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EACBCFA9-E58D-4BEE-AD9B-5A7006A715AB}"/>
              </a:ext>
            </a:extLst>
          </p:cNvPr>
          <p:cNvSpPr txBox="1"/>
          <p:nvPr/>
        </p:nvSpPr>
        <p:spPr>
          <a:xfrm>
            <a:off x="1858161" y="2809327"/>
            <a:ext cx="60946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Kandidáti absolvují test ve dvojici nebo trojici s dalšími kandidáty. Jsou testováni ze schopnosti účastnit se různých typů interakcí: s examinátorem, s druhým kandidátem a sami.</a:t>
            </a:r>
          </a:p>
        </p:txBody>
      </p:sp>
      <p:pic>
        <p:nvPicPr>
          <p:cNvPr id="6" name="Grafický objekt 5" descr="Rádiový mikrofon obrys">
            <a:extLst>
              <a:ext uri="{FF2B5EF4-FFF2-40B4-BE49-F238E27FC236}">
                <a16:creationId xmlns:a16="http://schemas.microsoft.com/office/drawing/2014/main" id="{418A3FAF-32B7-4554-BCF7-A77C48B5BC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07132" y="4538444"/>
            <a:ext cx="1755203" cy="1755203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DEE58F77-86BD-4EE3-BA22-F5CD143934D0}"/>
              </a:ext>
            </a:extLst>
          </p:cNvPr>
          <p:cNvSpPr txBox="1"/>
          <p:nvPr/>
        </p:nvSpPr>
        <p:spPr>
          <a:xfrm>
            <a:off x="1865374" y="1639776"/>
            <a:ext cx="608738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B3D132"/>
                </a:solidFill>
              </a:rPr>
              <a:t>4 části</a:t>
            </a:r>
          </a:p>
          <a:p>
            <a:r>
              <a:rPr lang="cs-CZ" sz="3200" b="1" dirty="0">
                <a:solidFill>
                  <a:srgbClr val="B3D132"/>
                </a:solidFill>
              </a:rPr>
              <a:t>16 minut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2" name="Online médium 1" title="B2 First Speaking test - Victoria and Edward | Cambridge English">
            <a:hlinkClick r:id="" action="ppaction://media"/>
            <a:extLst>
              <a:ext uri="{FF2B5EF4-FFF2-40B4-BE49-F238E27FC236}">
                <a16:creationId xmlns:a16="http://schemas.microsoft.com/office/drawing/2014/main" id="{960579D0-9B7A-4AD7-94EC-9C7A49DA6C7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940187" y="3732657"/>
            <a:ext cx="4611615" cy="260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62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 bwMode="auto">
          <a:xfrm>
            <a:off x="1773285" y="982609"/>
            <a:ext cx="6699596" cy="74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marL="0" marR="0" lvl="0" indent="0" defTabSz="914400" eaLnBrk="1" latinLnBrk="0" hangingPunct="1">
              <a:lnSpc>
                <a:spcPct val="90000"/>
              </a:lnSpc>
              <a:buClrTx/>
              <a:buSzTx/>
              <a:buFontTx/>
              <a:buNone/>
              <a:tabLst/>
              <a:defRPr sz="4800" b="1">
                <a:solidFill>
                  <a:srgbClr val="007CC2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cs-CZ" dirty="0"/>
              <a:t>C1 ADVANCED (CAE)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374" y="163439"/>
            <a:ext cx="2101143" cy="762728"/>
          </a:xfrm>
          <a:prstGeom prst="rect">
            <a:avLst/>
          </a:prstGeom>
        </p:spPr>
      </p:pic>
      <p:graphicFrame>
        <p:nvGraphicFramePr>
          <p:cNvPr id="22" name="Tabulka 21">
            <a:extLst>
              <a:ext uri="{FF2B5EF4-FFF2-40B4-BE49-F238E27FC236}">
                <a16:creationId xmlns:a16="http://schemas.microsoft.com/office/drawing/2014/main" id="{E508310D-B444-4BC8-ACF5-EE26CE80A9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964097"/>
              </p:ext>
            </p:extLst>
          </p:nvPr>
        </p:nvGraphicFramePr>
        <p:xfrm>
          <a:off x="1865374" y="1914831"/>
          <a:ext cx="4160105" cy="1922028"/>
        </p:xfrm>
        <a:graphic>
          <a:graphicData uri="http://schemas.openxmlformats.org/drawingml/2006/table">
            <a:tbl>
              <a:tblPr bandRow="1">
                <a:tableStyleId>{8799B23B-EC83-4686-B30A-512413B5E67A}</a:tableStyleId>
              </a:tblPr>
              <a:tblGrid>
                <a:gridCol w="661895">
                  <a:extLst>
                    <a:ext uri="{9D8B030D-6E8A-4147-A177-3AD203B41FA5}">
                      <a16:colId xmlns:a16="http://schemas.microsoft.com/office/drawing/2014/main" val="2155545089"/>
                    </a:ext>
                  </a:extLst>
                </a:gridCol>
                <a:gridCol w="1988191">
                  <a:extLst>
                    <a:ext uri="{9D8B030D-6E8A-4147-A177-3AD203B41FA5}">
                      <a16:colId xmlns:a16="http://schemas.microsoft.com/office/drawing/2014/main" val="1665884712"/>
                    </a:ext>
                  </a:extLst>
                </a:gridCol>
                <a:gridCol w="1510019">
                  <a:extLst>
                    <a:ext uri="{9D8B030D-6E8A-4147-A177-3AD203B41FA5}">
                      <a16:colId xmlns:a16="http://schemas.microsoft.com/office/drawing/2014/main" val="3812588328"/>
                    </a:ext>
                  </a:extLst>
                </a:gridCol>
              </a:tblGrid>
              <a:tr h="480507"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err="1"/>
                        <a:t>Reading</a:t>
                      </a:r>
                      <a:r>
                        <a:rPr lang="cs-CZ" sz="1200" dirty="0"/>
                        <a:t> and Use </a:t>
                      </a:r>
                      <a:r>
                        <a:rPr lang="cs-CZ" sz="1200" dirty="0" err="1"/>
                        <a:t>of</a:t>
                      </a:r>
                      <a:r>
                        <a:rPr lang="cs-CZ" sz="1200" dirty="0"/>
                        <a:t> English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1 hod 30 minut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036264"/>
                  </a:ext>
                </a:extLst>
              </a:tr>
              <a:tr h="480507">
                <a:tc>
                  <a:txBody>
                    <a:bodyPr/>
                    <a:lstStyle/>
                    <a:p>
                      <a:endParaRPr lang="cs-CZ" sz="12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err="1"/>
                        <a:t>Writing</a:t>
                      </a:r>
                      <a:endParaRPr lang="cs-CZ" sz="12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1 hod 30 minut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0218632"/>
                  </a:ext>
                </a:extLst>
              </a:tr>
              <a:tr h="480507"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err="1"/>
                        <a:t>Listening</a:t>
                      </a:r>
                      <a:endParaRPr lang="cs-CZ" sz="12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45 minut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9636250"/>
                  </a:ext>
                </a:extLst>
              </a:tr>
              <a:tr h="480507">
                <a:tc>
                  <a:txBody>
                    <a:bodyPr/>
                    <a:lstStyle/>
                    <a:p>
                      <a:endParaRPr lang="cs-CZ" sz="12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err="1"/>
                        <a:t>Speaking</a:t>
                      </a:r>
                      <a:endParaRPr lang="cs-CZ" sz="12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16 minut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4111122"/>
                  </a:ext>
                </a:extLst>
              </a:tr>
            </a:tbl>
          </a:graphicData>
        </a:graphic>
      </p:graphicFrame>
      <p:pic>
        <p:nvPicPr>
          <p:cNvPr id="23" name="Grafický objekt 22" descr="Otevřená kniha obrys">
            <a:extLst>
              <a:ext uri="{FF2B5EF4-FFF2-40B4-BE49-F238E27FC236}">
                <a16:creationId xmlns:a16="http://schemas.microsoft.com/office/drawing/2014/main" id="{8FD015F6-75C1-4749-8D0A-13CB1C1AAF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30107" y="1864681"/>
            <a:ext cx="594463" cy="594463"/>
          </a:xfrm>
          <a:prstGeom prst="rect">
            <a:avLst/>
          </a:prstGeom>
        </p:spPr>
      </p:pic>
      <p:pic>
        <p:nvPicPr>
          <p:cNvPr id="24" name="Grafický objekt 23" descr="Tužka obrys">
            <a:extLst>
              <a:ext uri="{FF2B5EF4-FFF2-40B4-BE49-F238E27FC236}">
                <a16:creationId xmlns:a16="http://schemas.microsoft.com/office/drawing/2014/main" id="{A5D4AA1A-283C-4B9F-9A5C-C1EA23922D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05161" y="2407228"/>
            <a:ext cx="444353" cy="444353"/>
          </a:xfrm>
          <a:prstGeom prst="rect">
            <a:avLst/>
          </a:prstGeom>
        </p:spPr>
      </p:pic>
      <p:pic>
        <p:nvPicPr>
          <p:cNvPr id="25" name="Grafický objekt 24" descr="Sluchátka obrys">
            <a:extLst>
              <a:ext uri="{FF2B5EF4-FFF2-40B4-BE49-F238E27FC236}">
                <a16:creationId xmlns:a16="http://schemas.microsoft.com/office/drawing/2014/main" id="{A648357C-BE46-4ED4-A6CD-A901D5873F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30107" y="2828440"/>
            <a:ext cx="594463" cy="594463"/>
          </a:xfrm>
          <a:prstGeom prst="rect">
            <a:avLst/>
          </a:prstGeom>
        </p:spPr>
      </p:pic>
      <p:pic>
        <p:nvPicPr>
          <p:cNvPr id="26" name="Grafický objekt 25" descr="Rádiový mikrofon obrys">
            <a:extLst>
              <a:ext uri="{FF2B5EF4-FFF2-40B4-BE49-F238E27FC236}">
                <a16:creationId xmlns:a16="http://schemas.microsoft.com/office/drawing/2014/main" id="{B06833A7-AE97-4260-B5F0-3FAA81725E5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004329" y="3391674"/>
            <a:ext cx="445185" cy="445185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355DE76-A37E-4FBE-B051-CBDD5DEB961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880" y="1914831"/>
            <a:ext cx="2292495" cy="4504386"/>
          </a:xfrm>
          <a:prstGeom prst="rect">
            <a:avLst/>
          </a:prstGeom>
        </p:spPr>
      </p:pic>
      <p:pic>
        <p:nvPicPr>
          <p:cNvPr id="7" name="Online médium 6" title="C1 Advanced proves that students have a high level of English">
            <a:hlinkClick r:id="" action="ppaction://media"/>
            <a:extLst>
              <a:ext uri="{FF2B5EF4-FFF2-40B4-BE49-F238E27FC236}">
                <a16:creationId xmlns:a16="http://schemas.microsoft.com/office/drawing/2014/main" id="{E9FAADDA-3132-4872-A53D-CB0050EA60E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13"/>
          <a:stretch>
            <a:fillRect/>
          </a:stretch>
        </p:blipFill>
        <p:spPr>
          <a:xfrm>
            <a:off x="1865374" y="4025585"/>
            <a:ext cx="4160105" cy="235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41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 bwMode="auto">
          <a:xfrm>
            <a:off x="1773285" y="982609"/>
            <a:ext cx="9249849" cy="74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marL="0" marR="0" lvl="0" indent="0" defTabSz="914400" eaLnBrk="1" latinLnBrk="0" hangingPunct="1">
              <a:lnSpc>
                <a:spcPct val="90000"/>
              </a:lnSpc>
              <a:buClrTx/>
              <a:buSzTx/>
              <a:buFontTx/>
              <a:buNone/>
              <a:tabLst/>
              <a:defRPr sz="4800" b="1">
                <a:solidFill>
                  <a:srgbClr val="007CC2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cs-CZ" dirty="0" err="1"/>
              <a:t>Reading</a:t>
            </a:r>
            <a:r>
              <a:rPr lang="cs-CZ" dirty="0"/>
              <a:t> and Use </a:t>
            </a:r>
            <a:r>
              <a:rPr lang="cs-CZ" dirty="0" err="1"/>
              <a:t>of</a:t>
            </a:r>
            <a:r>
              <a:rPr lang="cs-CZ" dirty="0"/>
              <a:t> English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374" y="163439"/>
            <a:ext cx="2101143" cy="762728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7A57ECE9-0738-423C-B80B-C75DC936A7A8}"/>
              </a:ext>
            </a:extLst>
          </p:cNvPr>
          <p:cNvSpPr txBox="1"/>
          <p:nvPr/>
        </p:nvSpPr>
        <p:spPr>
          <a:xfrm>
            <a:off x="1865374" y="1726105"/>
            <a:ext cx="6087389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B3D132"/>
                </a:solidFill>
              </a:rPr>
              <a:t>7 částí</a:t>
            </a:r>
          </a:p>
          <a:p>
            <a:r>
              <a:rPr lang="cs-CZ" sz="3200" b="1" dirty="0">
                <a:solidFill>
                  <a:srgbClr val="B3D132"/>
                </a:solidFill>
              </a:rPr>
              <a:t>90 minut</a:t>
            </a:r>
          </a:p>
          <a:p>
            <a:endParaRPr lang="cs-CZ" dirty="0"/>
          </a:p>
          <a:p>
            <a:r>
              <a:rPr lang="cs-CZ" dirty="0"/>
              <a:t>Kandidáti musí zvládnout porozumět textu z publikací, např. knih, novin a časopisů. </a:t>
            </a:r>
          </a:p>
        </p:txBody>
      </p:sp>
      <p:pic>
        <p:nvPicPr>
          <p:cNvPr id="6" name="Grafický objekt 5" descr="Otevřená kniha obrys">
            <a:extLst>
              <a:ext uri="{FF2B5EF4-FFF2-40B4-BE49-F238E27FC236}">
                <a16:creationId xmlns:a16="http://schemas.microsoft.com/office/drawing/2014/main" id="{AF382BDD-9D18-4472-8C56-84243BECE4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29810" y="4404220"/>
            <a:ext cx="1925886" cy="192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9169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B983C92E-B6E4-4B7F-8629-20431CAB8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567" y="68263"/>
            <a:ext cx="9466865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46101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E3CA2437-9CA6-4A82-8FDF-A9E758ABF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840" y="68263"/>
            <a:ext cx="9500319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89976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DF40B41E-19DF-429E-842F-E5C50CE22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840" y="68263"/>
            <a:ext cx="9500319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93960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0818DAAA-2748-49CE-BD1D-ECE3286B2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840" y="68263"/>
            <a:ext cx="9500319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3511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 bwMode="auto">
          <a:xfrm>
            <a:off x="1302327" y="1460957"/>
            <a:ext cx="9628909" cy="68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PRŮZKUM NA TRHU</a:t>
            </a:r>
            <a:r>
              <a:rPr kumimoji="0" lang="cs-CZ" sz="4800" b="1" i="0" u="none" strike="noStrike" kern="1200" cap="none" spc="0" normalizeH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PRÁCE ČR</a:t>
            </a:r>
            <a:endParaRPr kumimoji="0" lang="cs-CZ" sz="4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327" y="2234808"/>
            <a:ext cx="8884920" cy="301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062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FAB626B1-90C3-4FE1-91A0-E9A66FE7F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738" y="68263"/>
            <a:ext cx="9636523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10919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5303A081-2E88-4357-A8A5-442CE90E9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946" y="68263"/>
            <a:ext cx="9602108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07872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7290378A-AC11-4223-8287-8DEA1EE2A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667" y="68263"/>
            <a:ext cx="9400665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48788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 bwMode="auto">
          <a:xfrm>
            <a:off x="1773285" y="982609"/>
            <a:ext cx="9249849" cy="74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marL="0" marR="0" lvl="0" indent="0" defTabSz="914400" eaLnBrk="1" latinLnBrk="0" hangingPunct="1">
              <a:lnSpc>
                <a:spcPct val="90000"/>
              </a:lnSpc>
              <a:buClrTx/>
              <a:buSzTx/>
              <a:buFontTx/>
              <a:buNone/>
              <a:tabLst/>
              <a:defRPr sz="4800" b="1">
                <a:solidFill>
                  <a:srgbClr val="007CC2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cs-CZ" dirty="0"/>
              <a:t>WRITING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374" y="163439"/>
            <a:ext cx="2101143" cy="762728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7A57ECE9-0738-423C-B80B-C75DC936A7A8}"/>
              </a:ext>
            </a:extLst>
          </p:cNvPr>
          <p:cNvSpPr txBox="1"/>
          <p:nvPr/>
        </p:nvSpPr>
        <p:spPr>
          <a:xfrm>
            <a:off x="1865374" y="1726105"/>
            <a:ext cx="608738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B3D132"/>
                </a:solidFill>
              </a:rPr>
              <a:t>2 části</a:t>
            </a:r>
          </a:p>
          <a:p>
            <a:r>
              <a:rPr lang="cs-CZ" sz="3200" b="1" dirty="0">
                <a:solidFill>
                  <a:srgbClr val="B3D132"/>
                </a:solidFill>
              </a:rPr>
              <a:t>90 minut</a:t>
            </a:r>
          </a:p>
          <a:p>
            <a:endParaRPr lang="cs-CZ" sz="3200" b="1" dirty="0">
              <a:solidFill>
                <a:srgbClr val="B3D132"/>
              </a:solidFill>
            </a:endParaRPr>
          </a:p>
          <a:p>
            <a:endParaRPr lang="cs-CZ" dirty="0"/>
          </a:p>
          <a:p>
            <a:r>
              <a:rPr lang="cs-CZ" dirty="0"/>
              <a:t>Kandidáti musí napsat 2 slohové útvary. </a:t>
            </a:r>
          </a:p>
          <a:p>
            <a:r>
              <a:rPr lang="cs-CZ" dirty="0"/>
              <a:t>Prvním z nich je vždy </a:t>
            </a:r>
            <a:r>
              <a:rPr lang="cs-CZ" b="1" dirty="0">
                <a:solidFill>
                  <a:srgbClr val="007CC2"/>
                </a:solidFill>
              </a:rPr>
              <a:t>ESEJ</a:t>
            </a:r>
            <a:r>
              <a:rPr lang="cs-CZ" dirty="0"/>
              <a:t> </a:t>
            </a:r>
          </a:p>
          <a:p>
            <a:r>
              <a:rPr lang="cs-CZ" dirty="0"/>
              <a:t>Druhý z nich si vybírají ze 3 možností, které mohou být: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Článek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Email / dopis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Návrh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Report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Recenze</a:t>
            </a:r>
          </a:p>
        </p:txBody>
      </p:sp>
      <p:pic>
        <p:nvPicPr>
          <p:cNvPr id="7" name="Grafický objekt 6" descr="Tužka obrys">
            <a:extLst>
              <a:ext uri="{FF2B5EF4-FFF2-40B4-BE49-F238E27FC236}">
                <a16:creationId xmlns:a16="http://schemas.microsoft.com/office/drawing/2014/main" id="{D9DB554F-0DA9-4D3E-A6DB-5985C1B8F7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49909" y="4496499"/>
            <a:ext cx="1651955" cy="165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947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3B426A15-0A3B-439B-8D22-FF61D81BC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567" y="68263"/>
            <a:ext cx="9466865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28580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 bwMode="auto">
          <a:xfrm>
            <a:off x="1773285" y="982609"/>
            <a:ext cx="9249849" cy="74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marL="0" marR="0" lvl="0" indent="0" defTabSz="914400" eaLnBrk="1" latinLnBrk="0" hangingPunct="1">
              <a:lnSpc>
                <a:spcPct val="90000"/>
              </a:lnSpc>
              <a:buClrTx/>
              <a:buSzTx/>
              <a:buFontTx/>
              <a:buNone/>
              <a:tabLst/>
              <a:defRPr sz="4800" b="1">
                <a:solidFill>
                  <a:srgbClr val="007CC2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cs-CZ" dirty="0"/>
              <a:t>LISTENING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374" y="163439"/>
            <a:ext cx="2101143" cy="762728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7A57ECE9-0738-423C-B80B-C75DC936A7A8}"/>
              </a:ext>
            </a:extLst>
          </p:cNvPr>
          <p:cNvSpPr txBox="1"/>
          <p:nvPr/>
        </p:nvSpPr>
        <p:spPr>
          <a:xfrm>
            <a:off x="1865374" y="1726105"/>
            <a:ext cx="608738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B3D132"/>
                </a:solidFill>
              </a:rPr>
              <a:t>4 části</a:t>
            </a:r>
          </a:p>
          <a:p>
            <a:r>
              <a:rPr lang="cs-CZ" sz="3200" b="1" dirty="0">
                <a:solidFill>
                  <a:srgbClr val="B3D132"/>
                </a:solidFill>
              </a:rPr>
              <a:t>45 minut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ACBCFA9-E58D-4BEE-AD9B-5A7006A715AB}"/>
              </a:ext>
            </a:extLst>
          </p:cNvPr>
          <p:cNvSpPr txBox="1"/>
          <p:nvPr/>
        </p:nvSpPr>
        <p:spPr>
          <a:xfrm>
            <a:off x="1865374" y="2895656"/>
            <a:ext cx="60946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Kandidáti musí prokázat, že rozumí významu řady mluvených materiálů, včetně přednášek, rozhlasového vysílání, projevů a rozhovorů.</a:t>
            </a:r>
          </a:p>
        </p:txBody>
      </p:sp>
      <p:pic>
        <p:nvPicPr>
          <p:cNvPr id="9" name="Grafický objekt 8" descr="Sluchátka obrys">
            <a:extLst>
              <a:ext uri="{FF2B5EF4-FFF2-40B4-BE49-F238E27FC236}">
                <a16:creationId xmlns:a16="http://schemas.microsoft.com/office/drawing/2014/main" id="{49678A14-F373-4E30-AE1D-C1B0DDE6D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07743" y="4154477"/>
            <a:ext cx="1954837" cy="195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6318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7D060BC4-5795-4B27-A660-0BB93AE34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033" y="68263"/>
            <a:ext cx="9567934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110518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9817E96-8D49-4CD4-9F82-48D546C6A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840" y="68263"/>
            <a:ext cx="9500319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66128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2282D59D-D4C1-468F-BDA6-247F8CE8F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155" y="819936"/>
            <a:ext cx="7931689" cy="560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313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 bwMode="auto">
          <a:xfrm>
            <a:off x="1773285" y="982609"/>
            <a:ext cx="9249849" cy="74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marL="0" marR="0" lvl="0" indent="0" defTabSz="914400" eaLnBrk="1" latinLnBrk="0" hangingPunct="1">
              <a:lnSpc>
                <a:spcPct val="90000"/>
              </a:lnSpc>
              <a:buClrTx/>
              <a:buSzTx/>
              <a:buFontTx/>
              <a:buNone/>
              <a:tabLst/>
              <a:defRPr sz="4800" b="1">
                <a:solidFill>
                  <a:srgbClr val="007CC2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cs-CZ" dirty="0"/>
              <a:t>SPEAKING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374" y="163439"/>
            <a:ext cx="2101143" cy="762728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EACBCFA9-E58D-4BEE-AD9B-5A7006A715AB}"/>
              </a:ext>
            </a:extLst>
          </p:cNvPr>
          <p:cNvSpPr txBox="1"/>
          <p:nvPr/>
        </p:nvSpPr>
        <p:spPr>
          <a:xfrm>
            <a:off x="1858161" y="2809327"/>
            <a:ext cx="60946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Kandidáti absolvují test ve dvojici nebo trojici s dalšími kandidáty. Jsou testováni ze schopnosti účastnit se různých typů interakcí: s examinátorem, s druhým kandidátem a sami.</a:t>
            </a:r>
          </a:p>
        </p:txBody>
      </p:sp>
      <p:pic>
        <p:nvPicPr>
          <p:cNvPr id="6" name="Grafický objekt 5" descr="Rádiový mikrofon obrys">
            <a:extLst>
              <a:ext uri="{FF2B5EF4-FFF2-40B4-BE49-F238E27FC236}">
                <a16:creationId xmlns:a16="http://schemas.microsoft.com/office/drawing/2014/main" id="{418A3FAF-32B7-4554-BCF7-A77C48B5BC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07132" y="4538444"/>
            <a:ext cx="1755203" cy="1755203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DEE58F77-86BD-4EE3-BA22-F5CD143934D0}"/>
              </a:ext>
            </a:extLst>
          </p:cNvPr>
          <p:cNvSpPr txBox="1"/>
          <p:nvPr/>
        </p:nvSpPr>
        <p:spPr>
          <a:xfrm>
            <a:off x="1865374" y="1639776"/>
            <a:ext cx="608738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B3D132"/>
                </a:solidFill>
              </a:rPr>
              <a:t>4 části</a:t>
            </a:r>
          </a:p>
          <a:p>
            <a:r>
              <a:rPr lang="cs-CZ" sz="3200" b="1" dirty="0">
                <a:solidFill>
                  <a:srgbClr val="B3D132"/>
                </a:solidFill>
              </a:rPr>
              <a:t>16 minut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2" name="Online médium 1" title="C1 Advanced Speaking test - Raphael and Maude | Cambridge English">
            <a:hlinkClick r:id="" action="ppaction://media"/>
            <a:extLst>
              <a:ext uri="{FF2B5EF4-FFF2-40B4-BE49-F238E27FC236}">
                <a16:creationId xmlns:a16="http://schemas.microsoft.com/office/drawing/2014/main" id="{F77BC376-F49C-4D29-B5BB-65CA9DC2E03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948577" y="3682651"/>
            <a:ext cx="4812950" cy="271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97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 bwMode="auto">
          <a:xfrm>
            <a:off x="900782" y="836479"/>
            <a:ext cx="10647219" cy="68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3200" b="1" dirty="0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SPOLEČNOSTI UZNÁVAJÍCÍ CAMBRIDGE CERTIFIKÁTY</a:t>
            </a: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3525" y="2469429"/>
            <a:ext cx="1571625" cy="148590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720" y="1952625"/>
            <a:ext cx="1457325" cy="11811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/>
          <a:srcRect t="36600" b="33648"/>
          <a:stretch/>
        </p:blipFill>
        <p:spPr>
          <a:xfrm>
            <a:off x="5955211" y="3994066"/>
            <a:ext cx="1428750" cy="24938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3284" y="4124032"/>
            <a:ext cx="1147763" cy="96125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93829" y="2000187"/>
            <a:ext cx="1371600" cy="10287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317" y="4880756"/>
            <a:ext cx="1268806" cy="895249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8"/>
          <a:srcRect t="12490" b="15822"/>
          <a:stretch/>
        </p:blipFill>
        <p:spPr>
          <a:xfrm>
            <a:off x="5007784" y="4650616"/>
            <a:ext cx="1628775" cy="95596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9"/>
          <a:srcRect t="20324" b="32235"/>
          <a:stretch/>
        </p:blipFill>
        <p:spPr>
          <a:xfrm>
            <a:off x="3585207" y="5606581"/>
            <a:ext cx="1887769" cy="529936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59303" y="2576512"/>
            <a:ext cx="1447800" cy="914400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03425" y="5017843"/>
            <a:ext cx="1455943" cy="1329662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54523" y="4036970"/>
            <a:ext cx="1609725" cy="1181100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19525" y="3686787"/>
            <a:ext cx="1524000" cy="295275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17925" y="3250955"/>
            <a:ext cx="1263362" cy="905409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249882" y="1892726"/>
            <a:ext cx="1885950" cy="590550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656176" y="2576512"/>
            <a:ext cx="1319296" cy="1162407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14201" y="4255627"/>
            <a:ext cx="1524000" cy="390525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977909" y="1546758"/>
            <a:ext cx="1162917" cy="704541"/>
          </a:xfrm>
          <a:prstGeom prst="rect">
            <a:avLst/>
          </a:prstGeom>
        </p:spPr>
      </p:pic>
      <p:pic>
        <p:nvPicPr>
          <p:cNvPr id="21" name="Obrázek 2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206885" y="1630259"/>
            <a:ext cx="1057275" cy="790575"/>
          </a:xfrm>
          <a:prstGeom prst="rect">
            <a:avLst/>
          </a:prstGeom>
        </p:spPr>
      </p:pic>
      <p:pic>
        <p:nvPicPr>
          <p:cNvPr id="22" name="Obrázek 2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43398" y="2984075"/>
            <a:ext cx="914769" cy="850349"/>
          </a:xfrm>
          <a:prstGeom prst="rect">
            <a:avLst/>
          </a:prstGeom>
        </p:spPr>
      </p:pic>
      <p:pic>
        <p:nvPicPr>
          <p:cNvPr id="23" name="Obrázek 22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183435" y="2604669"/>
            <a:ext cx="1224384" cy="441883"/>
          </a:xfrm>
          <a:prstGeom prst="rect">
            <a:avLst/>
          </a:prstGeom>
        </p:spPr>
      </p:pic>
      <p:pic>
        <p:nvPicPr>
          <p:cNvPr id="24" name="Obrázek 23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769678" y="5299828"/>
            <a:ext cx="765627" cy="791319"/>
          </a:xfrm>
          <a:prstGeom prst="rect">
            <a:avLst/>
          </a:prstGeom>
        </p:spPr>
      </p:pic>
      <p:pic>
        <p:nvPicPr>
          <p:cNvPr id="25" name="Obrázek 24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248701" y="5833526"/>
            <a:ext cx="1419225" cy="590550"/>
          </a:xfrm>
          <a:prstGeom prst="rect">
            <a:avLst/>
          </a:prstGeom>
        </p:spPr>
      </p:pic>
      <p:pic>
        <p:nvPicPr>
          <p:cNvPr id="26" name="Obrázek 25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0358891" y="4447285"/>
            <a:ext cx="1205460" cy="866941"/>
          </a:xfrm>
          <a:prstGeom prst="rect">
            <a:avLst/>
          </a:prstGeom>
        </p:spPr>
      </p:pic>
      <p:pic>
        <p:nvPicPr>
          <p:cNvPr id="27" name="Obrázek 26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045720" y="5382443"/>
            <a:ext cx="961943" cy="804763"/>
          </a:xfrm>
          <a:prstGeom prst="rect">
            <a:avLst/>
          </a:prstGeom>
        </p:spPr>
      </p:pic>
      <p:pic>
        <p:nvPicPr>
          <p:cNvPr id="28" name="Obrázek 27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875478" y="3862897"/>
            <a:ext cx="1221087" cy="986906"/>
          </a:xfrm>
          <a:prstGeom prst="rect">
            <a:avLst/>
          </a:prstGeom>
        </p:spPr>
      </p:pic>
      <p:pic>
        <p:nvPicPr>
          <p:cNvPr id="29" name="Obrázek 28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361906" y="2256262"/>
            <a:ext cx="1400175" cy="476250"/>
          </a:xfrm>
          <a:prstGeom prst="rect">
            <a:avLst/>
          </a:prstGeom>
        </p:spPr>
      </p:pic>
      <p:pic>
        <p:nvPicPr>
          <p:cNvPr id="31" name="Obrázek 30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898733" y="4950540"/>
            <a:ext cx="797110" cy="560131"/>
          </a:xfrm>
          <a:prstGeom prst="rect">
            <a:avLst/>
          </a:prstGeom>
        </p:spPr>
      </p:pic>
      <p:pic>
        <p:nvPicPr>
          <p:cNvPr id="32" name="Obrázek 31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7547146" y="3490912"/>
            <a:ext cx="959063" cy="1215364"/>
          </a:xfrm>
          <a:prstGeom prst="rect">
            <a:avLst/>
          </a:prstGeom>
        </p:spPr>
      </p:pic>
      <p:pic>
        <p:nvPicPr>
          <p:cNvPr id="33" name="Obrázek 32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9917690" y="2865625"/>
            <a:ext cx="1209675" cy="752475"/>
          </a:xfrm>
          <a:prstGeom prst="rect">
            <a:avLst/>
          </a:prstGeom>
        </p:spPr>
      </p:pic>
      <p:pic>
        <p:nvPicPr>
          <p:cNvPr id="34" name="Obrázek 33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7248133" y="1898874"/>
            <a:ext cx="1409700" cy="352425"/>
          </a:xfrm>
          <a:prstGeom prst="rect">
            <a:avLst/>
          </a:prstGeom>
        </p:spPr>
      </p:pic>
      <p:pic>
        <p:nvPicPr>
          <p:cNvPr id="35" name="Obrázek 34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5914633" y="5731631"/>
            <a:ext cx="1333500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005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 bwMode="auto">
          <a:xfrm>
            <a:off x="1776845" y="870813"/>
            <a:ext cx="9029700" cy="10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4800" b="1" dirty="0">
                <a:solidFill>
                  <a:srgbClr val="007CC2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CENÍK JAZYKOVÝCH ZKOUŠEK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374" y="163439"/>
            <a:ext cx="2101143" cy="762728"/>
          </a:xfrm>
          <a:prstGeom prst="rect">
            <a:avLst/>
          </a:prstGeom>
        </p:spPr>
      </p:pic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151654"/>
              </p:ext>
            </p:extLst>
          </p:nvPr>
        </p:nvGraphicFramePr>
        <p:xfrm>
          <a:off x="5516653" y="2087254"/>
          <a:ext cx="6181750" cy="33610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8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3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22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kern="1200" dirty="0">
                          <a:solidFill>
                            <a:srgbClr val="B3D132"/>
                          </a:solidFill>
                          <a:latin typeface="Segoe UI" panose="020B0502040204020203" pitchFamily="34" charset="0"/>
                          <a:ea typeface="Gadugi" panose="020B0502040204020203" pitchFamily="34" charset="0"/>
                          <a:cs typeface="Segoe UI" panose="020B0502040204020203" pitchFamily="34" charset="0"/>
                        </a:rPr>
                        <a:t>A2 </a:t>
                      </a:r>
                      <a:r>
                        <a:rPr lang="cs-CZ" sz="2400" b="1" kern="1200" dirty="0" err="1">
                          <a:solidFill>
                            <a:srgbClr val="B3D132"/>
                          </a:solidFill>
                          <a:latin typeface="Segoe UI" panose="020B0502040204020203" pitchFamily="34" charset="0"/>
                          <a:ea typeface="Gadugi" panose="020B0502040204020203" pitchFamily="34" charset="0"/>
                          <a:cs typeface="Segoe UI" panose="020B0502040204020203" pitchFamily="34" charset="0"/>
                        </a:rPr>
                        <a:t>Key</a:t>
                      </a:r>
                      <a:r>
                        <a:rPr lang="cs-CZ" sz="2400" b="1" kern="1200" dirty="0">
                          <a:solidFill>
                            <a:srgbClr val="B3D132"/>
                          </a:solidFill>
                          <a:latin typeface="Segoe UI" panose="020B0502040204020203" pitchFamily="34" charset="0"/>
                          <a:ea typeface="Gadugi" panose="020B0502040204020203" pitchFamily="34" charset="0"/>
                          <a:cs typeface="Segoe UI" panose="020B0502040204020203" pitchFamily="34" charset="0"/>
                        </a:rPr>
                        <a:t> (KET)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dirty="0"/>
                        <a:t>2 610 Kč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22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kern="1200" dirty="0">
                          <a:solidFill>
                            <a:srgbClr val="B3D132"/>
                          </a:solidFill>
                          <a:latin typeface="Segoe UI" panose="020B0502040204020203" pitchFamily="34" charset="0"/>
                          <a:ea typeface="Gadugi" panose="020B0502040204020203" pitchFamily="34" charset="0"/>
                          <a:cs typeface="Segoe UI" panose="020B0502040204020203" pitchFamily="34" charset="0"/>
                        </a:rPr>
                        <a:t>B1 </a:t>
                      </a:r>
                      <a:r>
                        <a:rPr lang="cs-CZ" sz="2400" b="1" kern="1200" dirty="0" err="1">
                          <a:solidFill>
                            <a:srgbClr val="B3D132"/>
                          </a:solidFill>
                          <a:latin typeface="Segoe UI" panose="020B0502040204020203" pitchFamily="34" charset="0"/>
                          <a:ea typeface="Gadugi" panose="020B0502040204020203" pitchFamily="34" charset="0"/>
                          <a:cs typeface="Segoe UI" panose="020B0502040204020203" pitchFamily="34" charset="0"/>
                        </a:rPr>
                        <a:t>Preliminary</a:t>
                      </a:r>
                      <a:r>
                        <a:rPr lang="cs-CZ" sz="2400" b="1" kern="1200" dirty="0">
                          <a:solidFill>
                            <a:srgbClr val="B3D132"/>
                          </a:solidFill>
                          <a:latin typeface="Segoe UI" panose="020B0502040204020203" pitchFamily="34" charset="0"/>
                          <a:ea typeface="Gadugi" panose="020B0502040204020203" pitchFamily="34" charset="0"/>
                          <a:cs typeface="Segoe UI" panose="020B0502040204020203" pitchFamily="34" charset="0"/>
                        </a:rPr>
                        <a:t> (PET)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dirty="0"/>
                        <a:t>2 710 Kč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22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kern="1200" dirty="0">
                          <a:solidFill>
                            <a:srgbClr val="B3D132"/>
                          </a:solidFill>
                          <a:latin typeface="Segoe UI" panose="020B0502040204020203" pitchFamily="34" charset="0"/>
                          <a:ea typeface="Gadugi" panose="020B0502040204020203" pitchFamily="34" charset="0"/>
                          <a:cs typeface="Segoe UI" panose="020B0502040204020203" pitchFamily="34" charset="0"/>
                        </a:rPr>
                        <a:t>B2 </a:t>
                      </a:r>
                      <a:r>
                        <a:rPr lang="cs-CZ" sz="2400" b="1" kern="1200" dirty="0" err="1">
                          <a:solidFill>
                            <a:srgbClr val="B3D132"/>
                          </a:solidFill>
                          <a:latin typeface="Segoe UI" panose="020B0502040204020203" pitchFamily="34" charset="0"/>
                          <a:ea typeface="Gadugi" panose="020B0502040204020203" pitchFamily="34" charset="0"/>
                          <a:cs typeface="Segoe UI" panose="020B0502040204020203" pitchFamily="34" charset="0"/>
                        </a:rPr>
                        <a:t>First</a:t>
                      </a:r>
                      <a:r>
                        <a:rPr lang="cs-CZ" sz="2400" b="1" kern="1200" dirty="0">
                          <a:solidFill>
                            <a:srgbClr val="B3D132"/>
                          </a:solidFill>
                          <a:latin typeface="Segoe UI" panose="020B0502040204020203" pitchFamily="34" charset="0"/>
                          <a:ea typeface="Gadugi" panose="020B0502040204020203" pitchFamily="34" charset="0"/>
                          <a:cs typeface="Segoe UI" panose="020B0502040204020203" pitchFamily="34" charset="0"/>
                        </a:rPr>
                        <a:t> (FCE)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dirty="0"/>
                        <a:t>4 340 Kč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22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kern="1200" dirty="0">
                          <a:solidFill>
                            <a:srgbClr val="B3D132"/>
                          </a:solidFill>
                          <a:latin typeface="Segoe UI" panose="020B0502040204020203" pitchFamily="34" charset="0"/>
                          <a:ea typeface="Gadugi" panose="020B0502040204020203" pitchFamily="34" charset="0"/>
                          <a:cs typeface="Segoe UI" panose="020B0502040204020203" pitchFamily="34" charset="0"/>
                        </a:rPr>
                        <a:t>C1 </a:t>
                      </a:r>
                      <a:r>
                        <a:rPr lang="cs-CZ" sz="2400" b="1" kern="1200" dirty="0" err="1">
                          <a:solidFill>
                            <a:srgbClr val="B3D132"/>
                          </a:solidFill>
                          <a:latin typeface="Segoe UI" panose="020B0502040204020203" pitchFamily="34" charset="0"/>
                          <a:ea typeface="Gadugi" panose="020B0502040204020203" pitchFamily="34" charset="0"/>
                          <a:cs typeface="Segoe UI" panose="020B0502040204020203" pitchFamily="34" charset="0"/>
                        </a:rPr>
                        <a:t>Advanced</a:t>
                      </a:r>
                      <a:r>
                        <a:rPr lang="cs-CZ" sz="2400" b="1" kern="1200" dirty="0">
                          <a:solidFill>
                            <a:srgbClr val="B3D132"/>
                          </a:solidFill>
                          <a:latin typeface="Segoe UI" panose="020B0502040204020203" pitchFamily="34" charset="0"/>
                          <a:ea typeface="Gadugi" panose="020B0502040204020203" pitchFamily="34" charset="0"/>
                          <a:cs typeface="Segoe UI" panose="020B0502040204020203" pitchFamily="34" charset="0"/>
                        </a:rPr>
                        <a:t> (CAE)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800" dirty="0"/>
                        <a:t>4 440 Kč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22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kern="1200" dirty="0">
                          <a:solidFill>
                            <a:srgbClr val="B3D132"/>
                          </a:solidFill>
                          <a:latin typeface="Segoe UI" panose="020B0502040204020203" pitchFamily="34" charset="0"/>
                          <a:ea typeface="Gadugi" panose="020B0502040204020203" pitchFamily="34" charset="0"/>
                          <a:cs typeface="Segoe UI" panose="020B0502040204020203" pitchFamily="34" charset="0"/>
                        </a:rPr>
                        <a:t>C2 </a:t>
                      </a:r>
                      <a:r>
                        <a:rPr lang="cs-CZ" sz="2400" b="1" kern="1200" dirty="0" err="1">
                          <a:solidFill>
                            <a:srgbClr val="B3D132"/>
                          </a:solidFill>
                          <a:latin typeface="Segoe UI" panose="020B0502040204020203" pitchFamily="34" charset="0"/>
                          <a:ea typeface="Gadugi" panose="020B0502040204020203" pitchFamily="34" charset="0"/>
                          <a:cs typeface="Segoe UI" panose="020B0502040204020203" pitchFamily="34" charset="0"/>
                        </a:rPr>
                        <a:t>Proficiency</a:t>
                      </a:r>
                      <a:endParaRPr lang="cs-CZ" sz="2400" b="1" kern="1200" dirty="0">
                        <a:solidFill>
                          <a:srgbClr val="B3D132"/>
                        </a:solidFill>
                        <a:latin typeface="Segoe UI" panose="020B0502040204020203" pitchFamily="34" charset="0"/>
                        <a:ea typeface="Gadug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800" dirty="0"/>
                        <a:t>4 540 Kč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Obrázek 5">
            <a:extLst>
              <a:ext uri="{FF2B5EF4-FFF2-40B4-BE49-F238E27FC236}">
                <a16:creationId xmlns:a16="http://schemas.microsoft.com/office/drawing/2014/main" id="{7E232921-30E1-44E8-BAE0-290332BDF8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375" y="1799060"/>
            <a:ext cx="3155857" cy="4462392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88F6C919-BEA1-4E70-AC05-CF49F710A760}"/>
              </a:ext>
            </a:extLst>
          </p:cNvPr>
          <p:cNvSpPr txBox="1"/>
          <p:nvPr/>
        </p:nvSpPr>
        <p:spPr>
          <a:xfrm>
            <a:off x="8177592" y="1717922"/>
            <a:ext cx="30384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007CC2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PRO STUDENTY </a:t>
            </a:r>
            <a:r>
              <a:rPr lang="cs-CZ" b="1" dirty="0">
                <a:solidFill>
                  <a:srgbClr val="007CC2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SŠPU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FE4BB53-1FC3-4914-B4A5-3DD18E2F59EC}"/>
              </a:ext>
            </a:extLst>
          </p:cNvPr>
          <p:cNvSpPr txBox="1"/>
          <p:nvPr/>
        </p:nvSpPr>
        <p:spPr>
          <a:xfrm>
            <a:off x="5516653" y="5448269"/>
            <a:ext cx="60946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Studenti, kteří v loňském roce složili zkoušku na známku </a:t>
            </a:r>
            <a:r>
              <a:rPr lang="cs-CZ" sz="2000" b="1" dirty="0">
                <a:solidFill>
                  <a:srgbClr val="B3D132"/>
                </a:solidFill>
              </a:rPr>
              <a:t>A</a:t>
            </a:r>
            <a:r>
              <a:rPr lang="cs-CZ" dirty="0"/>
              <a:t> nebo </a:t>
            </a:r>
            <a:r>
              <a:rPr lang="cs-CZ" sz="2000" b="1" dirty="0">
                <a:solidFill>
                  <a:srgbClr val="B3D132"/>
                </a:solidFill>
              </a:rPr>
              <a:t>B</a:t>
            </a:r>
            <a:r>
              <a:rPr lang="cs-CZ" dirty="0"/>
              <a:t> mají nárok na </a:t>
            </a:r>
            <a:r>
              <a:rPr lang="cs-CZ" sz="2800" b="1" dirty="0">
                <a:solidFill>
                  <a:srgbClr val="B3D132"/>
                </a:solidFill>
              </a:rPr>
              <a:t>30%</a:t>
            </a:r>
            <a:r>
              <a:rPr lang="cs-CZ" dirty="0"/>
              <a:t> slevu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9092838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 bwMode="auto">
          <a:xfrm>
            <a:off x="1785346" y="1129204"/>
            <a:ext cx="6908985" cy="817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4800" b="1" dirty="0">
                <a:solidFill>
                  <a:srgbClr val="B3D132"/>
                </a:solidFill>
                <a:latin typeface="Segoe UI" panose="020B0502040204020203" pitchFamily="34" charset="0"/>
                <a:ea typeface="Gadugi" panose="020B0502040204020203" pitchFamily="34" charset="0"/>
                <a:cs typeface="Segoe UI" panose="020B0502040204020203" pitchFamily="34" charset="0"/>
              </a:rPr>
              <a:t>TERMÍN PRETESTŮ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374" y="163439"/>
            <a:ext cx="2101143" cy="762728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18624D3D-C7DA-4719-83D0-BE67E1C925AC}"/>
              </a:ext>
            </a:extLst>
          </p:cNvPr>
          <p:cNvSpPr txBox="1"/>
          <p:nvPr/>
        </p:nvSpPr>
        <p:spPr>
          <a:xfrm>
            <a:off x="1556801" y="2967149"/>
            <a:ext cx="907839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0" b="1" dirty="0">
                <a:solidFill>
                  <a:srgbClr val="00B0F0"/>
                </a:solidFill>
              </a:rPr>
              <a:t>ČTVRTEK 7.10.2021</a:t>
            </a:r>
          </a:p>
        </p:txBody>
      </p:sp>
    </p:spTree>
    <p:extLst>
      <p:ext uri="{BB962C8B-B14F-4D97-AF65-F5344CB8AC3E}">
        <p14:creationId xmlns:p14="http://schemas.microsoft.com/office/powerpoint/2010/main" val="15101384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 bwMode="auto">
          <a:xfrm>
            <a:off x="1122615" y="1028541"/>
            <a:ext cx="6908985" cy="817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4800" b="1" dirty="0">
                <a:solidFill>
                  <a:srgbClr val="B3D132"/>
                </a:solidFill>
                <a:latin typeface="Segoe UI" panose="020B0502040204020203" pitchFamily="34" charset="0"/>
                <a:ea typeface="Gadugi" panose="020B0502040204020203" pitchFamily="34" charset="0"/>
                <a:cs typeface="Segoe UI" panose="020B0502040204020203" pitchFamily="34" charset="0"/>
              </a:rPr>
              <a:t>TERMÍN ZKOUŠEK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374" y="163439"/>
            <a:ext cx="2101143" cy="762728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761354" y="2990468"/>
            <a:ext cx="641032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cs-CZ" altLang="cs-CZ" sz="2700" dirty="0"/>
              <a:t>B1 </a:t>
            </a:r>
            <a:r>
              <a:rPr lang="cs-CZ" altLang="cs-CZ" sz="2700" dirty="0" err="1"/>
              <a:t>Preliminary</a:t>
            </a:r>
            <a:r>
              <a:rPr lang="cs-CZ" altLang="cs-CZ" sz="2700" dirty="0"/>
              <a:t> </a:t>
            </a:r>
            <a:r>
              <a:rPr lang="cs-CZ" altLang="cs-CZ" sz="2700" dirty="0" err="1"/>
              <a:t>for</a:t>
            </a:r>
            <a:r>
              <a:rPr lang="cs-CZ" altLang="cs-CZ" sz="2700" dirty="0"/>
              <a:t> </a:t>
            </a:r>
            <a:r>
              <a:rPr lang="cs-CZ" altLang="cs-CZ" sz="2700" dirty="0" err="1"/>
              <a:t>schools</a:t>
            </a:r>
            <a:r>
              <a:rPr lang="cs-CZ" altLang="cs-CZ" sz="2700" dirty="0"/>
              <a:t> (PET) </a:t>
            </a:r>
          </a:p>
          <a:p>
            <a:pPr lvl="1">
              <a:defRPr/>
            </a:pPr>
            <a:r>
              <a:rPr lang="cs-CZ" altLang="cs-CZ" sz="2700" dirty="0"/>
              <a:t>B2 </a:t>
            </a:r>
            <a:r>
              <a:rPr lang="cs-CZ" altLang="cs-CZ" sz="2700" dirty="0" err="1"/>
              <a:t>First</a:t>
            </a:r>
            <a:r>
              <a:rPr lang="cs-CZ" altLang="cs-CZ" sz="2700" dirty="0"/>
              <a:t> (FCE) </a:t>
            </a:r>
          </a:p>
          <a:p>
            <a:pPr lvl="1">
              <a:defRPr/>
            </a:pPr>
            <a:r>
              <a:rPr lang="cs-CZ" altLang="cs-CZ" sz="2700" dirty="0"/>
              <a:t>C1 </a:t>
            </a:r>
            <a:r>
              <a:rPr lang="cs-CZ" altLang="cs-CZ" sz="2700" dirty="0" err="1"/>
              <a:t>Advanced</a:t>
            </a:r>
            <a:r>
              <a:rPr lang="cs-CZ" altLang="cs-CZ" sz="2700" dirty="0"/>
              <a:t> (CAE) </a:t>
            </a:r>
            <a:endParaRPr lang="cs-CZ" altLang="cs-CZ" sz="2800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1E21585-3A36-4095-9C62-D79E95A48A85}"/>
              </a:ext>
            </a:extLst>
          </p:cNvPr>
          <p:cNvSpPr txBox="1"/>
          <p:nvPr/>
        </p:nvSpPr>
        <p:spPr>
          <a:xfrm>
            <a:off x="7171679" y="4536797"/>
            <a:ext cx="416184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altLang="cs-CZ" sz="6600" b="1" dirty="0">
                <a:solidFill>
                  <a:srgbClr val="FFC000"/>
                </a:solidFill>
              </a:rPr>
              <a:t>8.11.2021</a:t>
            </a:r>
            <a:endParaRPr lang="cs-CZ" sz="6600" b="1" dirty="0">
              <a:solidFill>
                <a:srgbClr val="FFC000"/>
              </a:solidFill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C12B3B99-232B-4BA2-8FC5-0EAB882313D3}"/>
              </a:ext>
            </a:extLst>
          </p:cNvPr>
          <p:cNvSpPr txBox="1"/>
          <p:nvPr/>
        </p:nvSpPr>
        <p:spPr>
          <a:xfrm>
            <a:off x="4984299" y="5090795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altLang="cs-CZ" sz="1800" dirty="0"/>
              <a:t>UZÁVĚRKA PŘIHLÁŠEK: </a:t>
            </a:r>
            <a:endParaRPr lang="cs-CZ" dirty="0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18624D3D-C7DA-4719-83D0-BE67E1C925AC}"/>
              </a:ext>
            </a:extLst>
          </p:cNvPr>
          <p:cNvSpPr txBox="1"/>
          <p:nvPr/>
        </p:nvSpPr>
        <p:spPr>
          <a:xfrm>
            <a:off x="1122615" y="1826246"/>
            <a:ext cx="83401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7200" b="1" dirty="0">
                <a:solidFill>
                  <a:srgbClr val="00B0F0"/>
                </a:solidFill>
              </a:rPr>
              <a:t>SOBOTA 11.12.2021</a:t>
            </a:r>
          </a:p>
        </p:txBody>
      </p:sp>
      <p:pic>
        <p:nvPicPr>
          <p:cNvPr id="10" name="Grafický objekt 9" descr="Tužka obrys">
            <a:extLst>
              <a:ext uri="{FF2B5EF4-FFF2-40B4-BE49-F238E27FC236}">
                <a16:creationId xmlns:a16="http://schemas.microsoft.com/office/drawing/2014/main" id="{4A3323D9-73C9-42E8-9B95-B0D5232A68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3176" y="3026575"/>
            <a:ext cx="380749" cy="380749"/>
          </a:xfrm>
          <a:prstGeom prst="rect">
            <a:avLst/>
          </a:prstGeom>
        </p:spPr>
      </p:pic>
      <p:pic>
        <p:nvPicPr>
          <p:cNvPr id="14" name="Grafický objekt 13" descr="Tužka obrys">
            <a:extLst>
              <a:ext uri="{FF2B5EF4-FFF2-40B4-BE49-F238E27FC236}">
                <a16:creationId xmlns:a16="http://schemas.microsoft.com/office/drawing/2014/main" id="{2E6E4355-596A-4B06-90C4-89293CB628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3176" y="3874042"/>
            <a:ext cx="380749" cy="380749"/>
          </a:xfrm>
          <a:prstGeom prst="rect">
            <a:avLst/>
          </a:prstGeom>
        </p:spPr>
      </p:pic>
      <p:pic>
        <p:nvPicPr>
          <p:cNvPr id="11" name="Grafický objekt 10" descr="Tužka obrys">
            <a:extLst>
              <a:ext uri="{FF2B5EF4-FFF2-40B4-BE49-F238E27FC236}">
                <a16:creationId xmlns:a16="http://schemas.microsoft.com/office/drawing/2014/main" id="{E547B5A9-8EAE-4739-AC44-F5AE89E3E9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3176" y="3469507"/>
            <a:ext cx="380749" cy="38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3251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 bwMode="auto">
          <a:xfrm>
            <a:off x="1865374" y="1526452"/>
            <a:ext cx="6908985" cy="817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4800" b="1" dirty="0">
                <a:solidFill>
                  <a:srgbClr val="007CC2"/>
                </a:solidFill>
                <a:latin typeface="Segoe UI" panose="020B0502040204020203" pitchFamily="34" charset="0"/>
                <a:ea typeface="Gadugi" panose="020B0502040204020203" pitchFamily="34" charset="0"/>
                <a:cs typeface="Segoe UI" panose="020B0502040204020203" pitchFamily="34" charset="0"/>
              </a:rPr>
              <a:t>APLIKACE K </a:t>
            </a:r>
          </a:p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4800" b="1" dirty="0">
                <a:solidFill>
                  <a:srgbClr val="007CC2"/>
                </a:solidFill>
                <a:latin typeface="Segoe UI" panose="020B0502040204020203" pitchFamily="34" charset="0"/>
                <a:ea typeface="Gadugi" panose="020B0502040204020203" pitchFamily="34" charset="0"/>
                <a:cs typeface="Segoe UI" panose="020B0502040204020203" pitchFamily="34" charset="0"/>
              </a:rPr>
              <a:t>PROCVIČOVÁNÍ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374" y="163439"/>
            <a:ext cx="2101143" cy="762728"/>
          </a:xfrm>
          <a:prstGeom prst="rect">
            <a:avLst/>
          </a:prstGeom>
        </p:spPr>
      </p:pic>
      <p:pic>
        <p:nvPicPr>
          <p:cNvPr id="1026" name="Picture 2" descr="Exam Lift: English Practice by Cambridge English">
            <a:extLst>
              <a:ext uri="{FF2B5EF4-FFF2-40B4-BE49-F238E27FC236}">
                <a16:creationId xmlns:a16="http://schemas.microsoft.com/office/drawing/2014/main" id="{109A175D-112D-4488-A22A-CE5BC1730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424" y="1013983"/>
            <a:ext cx="2895709" cy="514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AAC22C3-A7C2-47A1-AD56-DC44E18C6B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346" y="2877423"/>
            <a:ext cx="6272039" cy="328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7939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 bwMode="auto">
          <a:xfrm>
            <a:off x="1865374" y="1526452"/>
            <a:ext cx="6908985" cy="817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4800" b="1" dirty="0">
                <a:solidFill>
                  <a:srgbClr val="007CC2"/>
                </a:solidFill>
                <a:latin typeface="Segoe UI" panose="020B0502040204020203" pitchFamily="34" charset="0"/>
                <a:ea typeface="Gadugi" panose="020B0502040204020203" pitchFamily="34" charset="0"/>
                <a:cs typeface="Segoe UI" panose="020B0502040204020203" pitchFamily="34" charset="0"/>
              </a:rPr>
              <a:t>VÍCE INFORMACÍ </a:t>
            </a:r>
          </a:p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4800" b="1" dirty="0">
                <a:solidFill>
                  <a:srgbClr val="007CC2"/>
                </a:solidFill>
                <a:latin typeface="Segoe UI" panose="020B0502040204020203" pitchFamily="34" charset="0"/>
                <a:ea typeface="Gadugi" panose="020B0502040204020203" pitchFamily="34" charset="0"/>
                <a:cs typeface="Segoe UI" panose="020B0502040204020203" pitchFamily="34" charset="0"/>
              </a:rPr>
              <a:t>O ZKOUŠKÁCH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374" y="163439"/>
            <a:ext cx="2101143" cy="762728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05A5749C-16FC-4813-8E61-22CBAA284BCB}"/>
              </a:ext>
            </a:extLst>
          </p:cNvPr>
          <p:cNvSpPr txBox="1"/>
          <p:nvPr/>
        </p:nvSpPr>
        <p:spPr>
          <a:xfrm>
            <a:off x="1929469" y="2272129"/>
            <a:ext cx="799470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B3D132"/>
                </a:solidFill>
              </a:rPr>
              <a:t>FCE</a:t>
            </a:r>
            <a:endParaRPr lang="cs-CZ" b="1" dirty="0">
              <a:solidFill>
                <a:srgbClr val="B3D132"/>
              </a:solidFill>
            </a:endParaRPr>
          </a:p>
          <a:p>
            <a:r>
              <a:rPr lang="cs-CZ" dirty="0">
                <a:hlinkClick r:id="rId3"/>
              </a:rPr>
              <a:t>https://www.cambridgeenglish.org/exams-and-tests/first/preparation/</a:t>
            </a:r>
            <a:endParaRPr lang="cs-CZ" dirty="0"/>
          </a:p>
          <a:p>
            <a:r>
              <a:rPr lang="cs-CZ" b="1" dirty="0"/>
              <a:t>Brožura pro kandidáty: </a:t>
            </a:r>
          </a:p>
          <a:p>
            <a:r>
              <a:rPr lang="cs-CZ" dirty="0">
                <a:hlinkClick r:id="rId4"/>
              </a:rPr>
              <a:t>https://www.cambridgeenglish.org/images/181310-first-information-for-candidates-.pdf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sz="2000" b="1" dirty="0">
                <a:solidFill>
                  <a:srgbClr val="B3D132"/>
                </a:solidFill>
              </a:rPr>
              <a:t>CAE</a:t>
            </a:r>
            <a:endParaRPr lang="cs-CZ" b="1" dirty="0">
              <a:solidFill>
                <a:srgbClr val="B3D132"/>
              </a:solidFill>
            </a:endParaRPr>
          </a:p>
          <a:p>
            <a:r>
              <a:rPr lang="cs-CZ" dirty="0">
                <a:hlinkClick r:id="rId5"/>
              </a:rPr>
              <a:t>https://www.cambridgeenglish.org/exams-and-tests/advanced/preparation/</a:t>
            </a:r>
            <a:endParaRPr lang="cs-CZ" dirty="0"/>
          </a:p>
          <a:p>
            <a:r>
              <a:rPr lang="cs-CZ" b="1" dirty="0"/>
              <a:t>Brožura pro kandidáty: </a:t>
            </a:r>
          </a:p>
          <a:p>
            <a:r>
              <a:rPr lang="cs-CZ" dirty="0">
                <a:hlinkClick r:id="rId6"/>
              </a:rPr>
              <a:t>https://www.cambridgeenglish.org/Images/608129-c1-advanced-information-for-candidates-booklet.pdf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69563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 bwMode="auto">
          <a:xfrm>
            <a:off x="3468866" y="926167"/>
            <a:ext cx="6090769" cy="10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4800" b="1" dirty="0">
                <a:solidFill>
                  <a:srgbClr val="007CC2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BLIŽŠÍ INFORMACE</a:t>
            </a:r>
          </a:p>
        </p:txBody>
      </p:sp>
      <p:sp>
        <p:nvSpPr>
          <p:cNvPr id="2" name="Obdélník 1"/>
          <p:cNvSpPr/>
          <p:nvPr/>
        </p:nvSpPr>
        <p:spPr>
          <a:xfrm>
            <a:off x="6514250" y="1957942"/>
            <a:ext cx="5003253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007CC2"/>
                </a:solidFill>
              </a:rPr>
              <a:t>Mgr. Nikol Reizenauerová</a:t>
            </a:r>
            <a:br>
              <a:rPr lang="cs-CZ" sz="2400" b="1" dirty="0">
                <a:solidFill>
                  <a:srgbClr val="007CC2"/>
                </a:solidFill>
              </a:rPr>
            </a:br>
            <a:r>
              <a:rPr lang="cs-CZ" sz="1600" b="1" dirty="0">
                <a:solidFill>
                  <a:schemeClr val="bg2">
                    <a:lumMod val="50000"/>
                  </a:schemeClr>
                </a:solidFill>
              </a:rPr>
              <a:t>Cambridge </a:t>
            </a:r>
            <a:r>
              <a:rPr lang="cs-CZ" sz="1600" b="1" dirty="0" err="1">
                <a:solidFill>
                  <a:schemeClr val="bg2">
                    <a:lumMod val="50000"/>
                  </a:schemeClr>
                </a:solidFill>
              </a:rPr>
              <a:t>Assessment</a:t>
            </a:r>
            <a:r>
              <a:rPr lang="cs-CZ" sz="16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sz="1600" b="1" dirty="0" err="1">
                <a:solidFill>
                  <a:schemeClr val="bg2">
                    <a:lumMod val="50000"/>
                  </a:schemeClr>
                </a:solidFill>
              </a:rPr>
              <a:t>English</a:t>
            </a:r>
            <a:r>
              <a:rPr lang="cs-CZ" sz="1600" b="1" dirty="0">
                <a:solidFill>
                  <a:schemeClr val="bg2">
                    <a:lumMod val="50000"/>
                  </a:schemeClr>
                </a:solidFill>
              </a:rPr>
              <a:t> Centre </a:t>
            </a:r>
            <a:r>
              <a:rPr lang="cs-CZ" sz="1600" b="1" dirty="0" err="1">
                <a:solidFill>
                  <a:schemeClr val="bg2">
                    <a:lumMod val="50000"/>
                  </a:schemeClr>
                </a:solidFill>
              </a:rPr>
              <a:t>Exams</a:t>
            </a:r>
            <a:r>
              <a:rPr lang="cs-CZ" sz="16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sz="1600" b="1" dirty="0" err="1">
                <a:solidFill>
                  <a:schemeClr val="bg2">
                    <a:lumMod val="50000"/>
                  </a:schemeClr>
                </a:solidFill>
              </a:rPr>
              <a:t>Manager</a:t>
            </a:r>
            <a:endParaRPr lang="cs-CZ" sz="1600" b="1" dirty="0">
              <a:solidFill>
                <a:schemeClr val="bg2">
                  <a:lumMod val="50000"/>
                </a:schemeClr>
              </a:solidFill>
            </a:endParaRPr>
          </a:p>
          <a:p>
            <a:br>
              <a:rPr lang="cs-CZ" sz="2400" dirty="0"/>
            </a:br>
            <a:r>
              <a:rPr lang="cs-CZ" sz="2400" dirty="0"/>
              <a:t>       </a:t>
            </a:r>
            <a:r>
              <a:rPr lang="cs-CZ" sz="2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b="1" dirty="0">
                <a:solidFill>
                  <a:schemeClr val="bg2">
                    <a:lumMod val="50000"/>
                  </a:schemeClr>
                </a:solidFill>
              </a:rPr>
              <a:t>+ 420 773 803 074</a:t>
            </a:r>
            <a:br>
              <a:rPr lang="cs-CZ" dirty="0"/>
            </a:br>
            <a:r>
              <a:rPr lang="cs-CZ" dirty="0"/>
              <a:t>           </a:t>
            </a:r>
            <a:r>
              <a:rPr lang="cs-CZ" dirty="0">
                <a:hlinkClick r:id="rId2"/>
              </a:rPr>
              <a:t>cambridge@hello.cz</a:t>
            </a:r>
            <a:br>
              <a:rPr lang="cs-CZ" sz="2400" dirty="0"/>
            </a:br>
            <a:endParaRPr lang="cs-CZ" sz="2400" dirty="0"/>
          </a:p>
          <a:p>
            <a:r>
              <a:rPr lang="cs-CZ" sz="2400" b="1" dirty="0">
                <a:solidFill>
                  <a:schemeClr val="bg2">
                    <a:lumMod val="50000"/>
                  </a:schemeClr>
                </a:solidFill>
              </a:rPr>
              <a:t>Zájemci se hlaste paní učitelce</a:t>
            </a:r>
            <a:endParaRPr lang="cs-CZ" sz="2400" dirty="0"/>
          </a:p>
          <a:p>
            <a:r>
              <a:rPr lang="cs-CZ" sz="2400" b="1" dirty="0">
                <a:solidFill>
                  <a:srgbClr val="007CC2"/>
                </a:solidFill>
              </a:rPr>
              <a:t>Mgr. Pavle </a:t>
            </a:r>
            <a:r>
              <a:rPr lang="cs-CZ" sz="2400" b="1" dirty="0" err="1">
                <a:solidFill>
                  <a:srgbClr val="007CC2"/>
                </a:solidFill>
              </a:rPr>
              <a:t>Nedopilkové</a:t>
            </a:r>
            <a:endParaRPr lang="cs-CZ" sz="2400" b="1" dirty="0">
              <a:solidFill>
                <a:srgbClr val="007CC2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374" y="163439"/>
            <a:ext cx="2101143" cy="762728"/>
          </a:xfrm>
          <a:prstGeom prst="rect">
            <a:avLst/>
          </a:prstGeom>
        </p:spPr>
      </p:pic>
      <p:pic>
        <p:nvPicPr>
          <p:cNvPr id="11" name="Obrázek 10"/>
          <p:cNvPicPr/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586" y="2989717"/>
            <a:ext cx="419136" cy="353256"/>
          </a:xfrm>
          <a:prstGeom prst="rect">
            <a:avLst/>
          </a:prstGeom>
        </p:spPr>
      </p:pic>
      <p:pic>
        <p:nvPicPr>
          <p:cNvPr id="12" name="Obrázek 11"/>
          <p:cNvPicPr/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375" y="3393846"/>
            <a:ext cx="347558" cy="34921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C170C77-A559-4585-B24F-A3380DB2E4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374" y="2030860"/>
            <a:ext cx="4309685" cy="320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281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 bwMode="auto">
          <a:xfrm>
            <a:off x="1692909" y="1000917"/>
            <a:ext cx="9875509" cy="817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4400" b="1" dirty="0">
                <a:solidFill>
                  <a:srgbClr val="007CC2"/>
                </a:solidFill>
                <a:latin typeface="Segoe UI" panose="020B0502040204020203" pitchFamily="34" charset="0"/>
                <a:ea typeface="Gadugi" panose="020B0502040204020203" pitchFamily="34" charset="0"/>
                <a:cs typeface="Segoe UI" panose="020B0502040204020203" pitchFamily="34" charset="0"/>
              </a:rPr>
              <a:t>CAMBRIDGE MÍSTO MATURITY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011" y="53631"/>
            <a:ext cx="2101143" cy="762728"/>
          </a:xfrm>
          <a:prstGeom prst="rect">
            <a:avLst/>
          </a:prstGeom>
        </p:spPr>
      </p:pic>
      <p:pic>
        <p:nvPicPr>
          <p:cNvPr id="13" name="Grafický objekt 12" descr="Promoční čepice se souvislou výplní">
            <a:extLst>
              <a:ext uri="{FF2B5EF4-FFF2-40B4-BE49-F238E27FC236}">
                <a16:creationId xmlns:a16="http://schemas.microsoft.com/office/drawing/2014/main" id="{793C62A4-F387-45F3-A883-19EC9E9D42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22770" y="1093535"/>
            <a:ext cx="4981662" cy="4981662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5C2EC11D-97AB-45B2-A1C1-8AA45886CE7F}"/>
              </a:ext>
            </a:extLst>
          </p:cNvPr>
          <p:cNvSpPr txBox="1"/>
          <p:nvPr/>
        </p:nvSpPr>
        <p:spPr>
          <a:xfrm>
            <a:off x="1981900" y="5599462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Více informací u Vašich třídních učitelů</a:t>
            </a:r>
          </a:p>
        </p:txBody>
      </p:sp>
    </p:spTree>
    <p:extLst>
      <p:ext uri="{BB962C8B-B14F-4D97-AF65-F5344CB8AC3E}">
        <p14:creationId xmlns:p14="http://schemas.microsoft.com/office/powerpoint/2010/main" val="4107777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 bwMode="auto">
          <a:xfrm>
            <a:off x="728332" y="896370"/>
            <a:ext cx="6908985" cy="817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dirty="0">
                <a:solidFill>
                  <a:srgbClr val="B3D132"/>
                </a:solidFill>
                <a:latin typeface="Segoe UI" panose="020B0502040204020203" pitchFamily="34" charset="0"/>
                <a:ea typeface="Gadugi" panose="020B0502040204020203" pitchFamily="34" charset="0"/>
                <a:cs typeface="Segoe UI" panose="020B0502040204020203" pitchFamily="34" charset="0"/>
              </a:rPr>
              <a:t>JAKÉ EXISTUJÍ CERTIFIKÁTY?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374" y="163439"/>
            <a:ext cx="2101143" cy="762728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279632" y="2056284"/>
            <a:ext cx="6410325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altLang="cs-CZ" sz="2700" dirty="0"/>
              <a:t>A2: Cambridge English: Key</a:t>
            </a:r>
            <a:endParaRPr lang="cs-CZ" altLang="cs-CZ" sz="2700" dirty="0"/>
          </a:p>
          <a:p>
            <a:pPr lvl="1">
              <a:defRPr/>
            </a:pPr>
            <a:r>
              <a:rPr lang="en-US" altLang="cs-CZ" sz="2700" dirty="0"/>
              <a:t>B1: Cambridge English: Preliminary</a:t>
            </a:r>
            <a:endParaRPr lang="cs-CZ" altLang="cs-CZ" sz="2700" dirty="0"/>
          </a:p>
          <a:p>
            <a:pPr lvl="1">
              <a:defRPr/>
            </a:pPr>
            <a:r>
              <a:rPr lang="en-US" altLang="cs-CZ" sz="2800" dirty="0"/>
              <a:t>B2: Cambridge English: First </a:t>
            </a:r>
            <a:endParaRPr lang="cs-CZ" altLang="cs-CZ" sz="2800" dirty="0"/>
          </a:p>
          <a:p>
            <a:pPr lvl="1">
              <a:defRPr/>
            </a:pPr>
            <a:r>
              <a:rPr lang="cs-CZ" altLang="cs-CZ" sz="2800" dirty="0"/>
              <a:t>C1: </a:t>
            </a:r>
            <a:r>
              <a:rPr lang="en-US" altLang="cs-CZ" sz="2800" dirty="0"/>
              <a:t>Cambridge English: </a:t>
            </a:r>
            <a:r>
              <a:rPr lang="cs-CZ" altLang="cs-CZ" sz="2800" dirty="0" err="1"/>
              <a:t>Advanced</a:t>
            </a:r>
            <a:endParaRPr lang="cs-CZ" altLang="cs-CZ" sz="2800" dirty="0"/>
          </a:p>
          <a:p>
            <a:pPr lvl="1">
              <a:defRPr/>
            </a:pPr>
            <a:r>
              <a:rPr lang="cs-CZ" altLang="cs-CZ" sz="2800" dirty="0"/>
              <a:t>C2: </a:t>
            </a:r>
            <a:r>
              <a:rPr lang="en-US" altLang="cs-CZ" sz="2800" dirty="0"/>
              <a:t>Cambridge English: </a:t>
            </a:r>
            <a:r>
              <a:rPr lang="cs-CZ" altLang="cs-CZ" sz="2800" dirty="0" err="1"/>
              <a:t>Proficiency</a:t>
            </a:r>
            <a:endParaRPr lang="cs-CZ" altLang="cs-CZ" sz="28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4" t="4242" r="29672" b="4849"/>
          <a:stretch/>
        </p:blipFill>
        <p:spPr>
          <a:xfrm>
            <a:off x="6000796" y="1305096"/>
            <a:ext cx="4087629" cy="518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156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 bwMode="auto">
          <a:xfrm>
            <a:off x="1734854" y="572078"/>
            <a:ext cx="6908985" cy="817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dirty="0">
                <a:solidFill>
                  <a:srgbClr val="007CC2"/>
                </a:solidFill>
                <a:latin typeface="Segoe UI" panose="020B0502040204020203" pitchFamily="34" charset="0"/>
                <a:ea typeface="Gadugi" panose="020B0502040204020203" pitchFamily="34" charset="0"/>
                <a:cs typeface="Segoe UI" panose="020B0502040204020203" pitchFamily="34" charset="0"/>
              </a:rPr>
              <a:t>HODNOCENÍ ZKOUŠEK 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011" y="53631"/>
            <a:ext cx="2101143" cy="76272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60DB54A-4203-43D7-8C57-E33069D5EA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" t="10818" r="41181" b="5649"/>
          <a:stretch/>
        </p:blipFill>
        <p:spPr bwMode="auto">
          <a:xfrm>
            <a:off x="1796536" y="1389531"/>
            <a:ext cx="5788721" cy="503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3DF96BD8-0521-4463-8334-1E2D732565D8}"/>
              </a:ext>
            </a:extLst>
          </p:cNvPr>
          <p:cNvSpPr txBox="1"/>
          <p:nvPr/>
        </p:nvSpPr>
        <p:spPr>
          <a:xfrm>
            <a:off x="7679803" y="816359"/>
            <a:ext cx="3940729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14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Výsledkem každé zkoušky je jedno číslo od 80 do 230. Jedná se o nový způsob, jak se od roku 2015 hodnotí výsledky zkoušek Cambridge English. </a:t>
            </a:r>
          </a:p>
          <a:p>
            <a:pPr algn="l"/>
            <a:endParaRPr lang="cs-CZ" sz="1400" dirty="0">
              <a:solidFill>
                <a:srgbClr val="404040"/>
              </a:solidFill>
              <a:latin typeface="arial" panose="020B0604020202020204" pitchFamily="34" charset="0"/>
            </a:endParaRPr>
          </a:p>
          <a:p>
            <a:pPr algn="l"/>
            <a:r>
              <a:rPr lang="cs-CZ" sz="14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Stupnice výsledků od 80 do 230 se nazývá Cambridge English </a:t>
            </a:r>
            <a:r>
              <a:rPr lang="cs-CZ" sz="1400" b="0" i="0" dirty="0" err="1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Scale</a:t>
            </a:r>
            <a:r>
              <a:rPr lang="cs-CZ" sz="14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. Jedná se o číselnou hodnotící škálu, která umožňuje přesnější určení jazykové úrovně. Cambridge English </a:t>
            </a:r>
            <a:r>
              <a:rPr lang="cs-CZ" sz="1400" b="0" i="0" dirty="0" err="1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Scale</a:t>
            </a:r>
            <a:r>
              <a:rPr lang="cs-CZ" sz="14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 je odstupňována v 7 úrovních, které odpovídají Společnému evropskému referenčnímu rámci pro jazyky (SERR). Čím vyšší skóre na stupnici Cambridge English </a:t>
            </a:r>
            <a:r>
              <a:rPr lang="cs-CZ" sz="1400" b="0" i="0" dirty="0" err="1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Scale</a:t>
            </a:r>
            <a:r>
              <a:rPr lang="cs-CZ" sz="14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, tím vyšší dosažená jazyková úroveň.</a:t>
            </a:r>
          </a:p>
          <a:p>
            <a:pPr algn="l"/>
            <a:r>
              <a:rPr lang="cs-CZ" sz="14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Skóre na stupnici výsledků Cambridge English </a:t>
            </a:r>
            <a:r>
              <a:rPr lang="cs-CZ" sz="1400" b="0" i="0" dirty="0" err="1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Scale</a:t>
            </a:r>
            <a:r>
              <a:rPr lang="cs-CZ" sz="14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 se získává převodem bodů získaných v každé části testu (</a:t>
            </a:r>
            <a:r>
              <a:rPr lang="cs-CZ" sz="1400" b="0" i="0" dirty="0" err="1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Reading</a:t>
            </a:r>
            <a:r>
              <a:rPr lang="cs-CZ" sz="14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 and Use </a:t>
            </a:r>
            <a:r>
              <a:rPr lang="cs-CZ" sz="1400" b="0" i="0" dirty="0" err="1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of</a:t>
            </a:r>
            <a:r>
              <a:rPr lang="cs-CZ" sz="14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 English, </a:t>
            </a:r>
            <a:r>
              <a:rPr lang="cs-CZ" sz="1400" b="0" i="0" dirty="0" err="1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Writing</a:t>
            </a:r>
            <a:r>
              <a:rPr lang="cs-CZ" sz="14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cs-CZ" sz="1400" b="0" i="0" dirty="0" err="1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Listening</a:t>
            </a:r>
            <a:r>
              <a:rPr lang="cs-CZ" sz="14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cs-CZ" sz="1400" b="0" i="0" dirty="0" err="1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Speaking</a:t>
            </a:r>
            <a:r>
              <a:rPr lang="cs-CZ" sz="14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). Převod bodů provádí odborníci v Cambridge na základě speciálního algoritmu. Výsledné skóre a celkový výsledek zkoušky se určuje tak, že se vypočítá aritmetický průměr ze všech částí testu.</a:t>
            </a:r>
          </a:p>
          <a:p>
            <a:pPr algn="l"/>
            <a:r>
              <a:rPr lang="cs-CZ" sz="14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Více informací o hodnocení zkoušek naleznete zde: </a:t>
            </a:r>
            <a:r>
              <a:rPr lang="cs-CZ" sz="1400" b="0" i="0" dirty="0">
                <a:solidFill>
                  <a:srgbClr val="172983"/>
                </a:solidFill>
                <a:effectLst/>
                <a:latin typeface="arial" panose="020B0604020202020204" pitchFamily="34" charset="0"/>
                <a:hlinkClick r:id="rId4"/>
              </a:rPr>
              <a:t>https://www.cambridgeenglish.org/cz/exams-and-tests/cambridge-english-scale/</a:t>
            </a:r>
            <a:endParaRPr lang="cs-CZ" sz="1400" b="0" i="0" dirty="0">
              <a:solidFill>
                <a:srgbClr val="40404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201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 bwMode="auto">
          <a:xfrm>
            <a:off x="3191025" y="846515"/>
            <a:ext cx="5809949" cy="74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marL="0" marR="0" lvl="0" indent="0" defTabSz="914400" eaLnBrk="1" latinLnBrk="0" hangingPunct="1">
              <a:lnSpc>
                <a:spcPct val="90000"/>
              </a:lnSpc>
              <a:buClrTx/>
              <a:buSzTx/>
              <a:buFontTx/>
              <a:buNone/>
              <a:tabLst/>
              <a:defRPr sz="4800" b="1">
                <a:solidFill>
                  <a:srgbClr val="007CC2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cs-CZ" dirty="0"/>
              <a:t>OBSAH ZKOUŠEK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374" y="163439"/>
            <a:ext cx="2101143" cy="762728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536" y="1894963"/>
            <a:ext cx="575864" cy="4451868"/>
          </a:xfrm>
          <a:prstGeom prst="rect">
            <a:avLst/>
          </a:prstGeom>
        </p:spPr>
      </p:pic>
      <p:graphicFrame>
        <p:nvGraphicFramePr>
          <p:cNvPr id="11" name="Tabulka 11">
            <a:extLst>
              <a:ext uri="{FF2B5EF4-FFF2-40B4-BE49-F238E27FC236}">
                <a16:creationId xmlns:a16="http://schemas.microsoft.com/office/drawing/2014/main" id="{03F33981-FBF8-4070-AB75-7521476BF6CF}"/>
              </a:ext>
            </a:extLst>
          </p:cNvPr>
          <p:cNvGraphicFramePr>
            <a:graphicFrameLocks noGrp="1"/>
          </p:cNvGraphicFramePr>
          <p:nvPr/>
        </p:nvGraphicFramePr>
        <p:xfrm>
          <a:off x="781011" y="1894963"/>
          <a:ext cx="4160105" cy="1441521"/>
        </p:xfrm>
        <a:graphic>
          <a:graphicData uri="http://schemas.openxmlformats.org/drawingml/2006/table">
            <a:tbl>
              <a:tblPr bandRow="1">
                <a:tableStyleId>{8799B23B-EC83-4686-B30A-512413B5E67A}</a:tableStyleId>
              </a:tblPr>
              <a:tblGrid>
                <a:gridCol w="661895">
                  <a:extLst>
                    <a:ext uri="{9D8B030D-6E8A-4147-A177-3AD203B41FA5}">
                      <a16:colId xmlns:a16="http://schemas.microsoft.com/office/drawing/2014/main" val="716196931"/>
                    </a:ext>
                  </a:extLst>
                </a:gridCol>
                <a:gridCol w="1988191">
                  <a:extLst>
                    <a:ext uri="{9D8B030D-6E8A-4147-A177-3AD203B41FA5}">
                      <a16:colId xmlns:a16="http://schemas.microsoft.com/office/drawing/2014/main" val="2738158436"/>
                    </a:ext>
                  </a:extLst>
                </a:gridCol>
                <a:gridCol w="1510019">
                  <a:extLst>
                    <a:ext uri="{9D8B030D-6E8A-4147-A177-3AD203B41FA5}">
                      <a16:colId xmlns:a16="http://schemas.microsoft.com/office/drawing/2014/main" val="1033767030"/>
                    </a:ext>
                  </a:extLst>
                </a:gridCol>
              </a:tblGrid>
              <a:tr h="480507"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err="1"/>
                        <a:t>Reading</a:t>
                      </a:r>
                      <a:r>
                        <a:rPr lang="cs-CZ" sz="1200" dirty="0"/>
                        <a:t> and </a:t>
                      </a:r>
                      <a:r>
                        <a:rPr lang="cs-CZ" sz="1200" dirty="0" err="1"/>
                        <a:t>Writing</a:t>
                      </a:r>
                      <a:endParaRPr lang="cs-CZ" sz="12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1 hod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0890448"/>
                  </a:ext>
                </a:extLst>
              </a:tr>
              <a:tr h="480507"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err="1"/>
                        <a:t>Listening</a:t>
                      </a:r>
                      <a:endParaRPr lang="cs-CZ" sz="12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35 minut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2546193"/>
                  </a:ext>
                </a:extLst>
              </a:tr>
              <a:tr h="480507">
                <a:tc>
                  <a:txBody>
                    <a:bodyPr/>
                    <a:lstStyle/>
                    <a:p>
                      <a:endParaRPr lang="cs-CZ" sz="12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err="1"/>
                        <a:t>Speaking</a:t>
                      </a:r>
                      <a:endParaRPr lang="cs-CZ" sz="12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10 minut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3626013"/>
                  </a:ext>
                </a:extLst>
              </a:tr>
            </a:tbl>
          </a:graphicData>
        </a:graphic>
      </p:graphicFrame>
      <p:pic>
        <p:nvPicPr>
          <p:cNvPr id="13" name="Grafický objekt 12" descr="Otevřená kniha obrys">
            <a:extLst>
              <a:ext uri="{FF2B5EF4-FFF2-40B4-BE49-F238E27FC236}">
                <a16:creationId xmlns:a16="http://schemas.microsoft.com/office/drawing/2014/main" id="{04A4BE7A-5865-4E93-9399-C1CC311B3F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5970" y="1847235"/>
            <a:ext cx="594463" cy="594463"/>
          </a:xfrm>
          <a:prstGeom prst="rect">
            <a:avLst/>
          </a:prstGeom>
        </p:spPr>
      </p:pic>
      <p:pic>
        <p:nvPicPr>
          <p:cNvPr id="15" name="Grafický objekt 14" descr="Tužka obrys">
            <a:extLst>
              <a:ext uri="{FF2B5EF4-FFF2-40B4-BE49-F238E27FC236}">
                <a16:creationId xmlns:a16="http://schemas.microsoft.com/office/drawing/2014/main" id="{DAB72EAB-182D-4819-9FBA-8B9A684E45C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0785" y="1962265"/>
            <a:ext cx="304855" cy="304855"/>
          </a:xfrm>
          <a:prstGeom prst="rect">
            <a:avLst/>
          </a:prstGeom>
        </p:spPr>
      </p:pic>
      <p:pic>
        <p:nvPicPr>
          <p:cNvPr id="17" name="Grafický objekt 16" descr="Sluchátka obrys">
            <a:extLst>
              <a:ext uri="{FF2B5EF4-FFF2-40B4-BE49-F238E27FC236}">
                <a16:creationId xmlns:a16="http://schemas.microsoft.com/office/drawing/2014/main" id="{4D81506F-E776-4E91-81FA-93C19002C5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15970" y="2810994"/>
            <a:ext cx="594463" cy="594463"/>
          </a:xfrm>
          <a:prstGeom prst="rect">
            <a:avLst/>
          </a:prstGeom>
        </p:spPr>
      </p:pic>
      <p:pic>
        <p:nvPicPr>
          <p:cNvPr id="19" name="Grafický objekt 18" descr="Rádiový mikrofon obrys">
            <a:extLst>
              <a:ext uri="{FF2B5EF4-FFF2-40B4-BE49-F238E27FC236}">
                <a16:creationId xmlns:a16="http://schemas.microsoft.com/office/drawing/2014/main" id="{9E32FF0E-5326-4D94-B137-62268D4A974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87813" y="2401269"/>
            <a:ext cx="445185" cy="445185"/>
          </a:xfrm>
          <a:prstGeom prst="rect">
            <a:avLst/>
          </a:prstGeom>
        </p:spPr>
      </p:pic>
      <p:sp>
        <p:nvSpPr>
          <p:cNvPr id="21" name="TextovéPole 20">
            <a:extLst>
              <a:ext uri="{FF2B5EF4-FFF2-40B4-BE49-F238E27FC236}">
                <a16:creationId xmlns:a16="http://schemas.microsoft.com/office/drawing/2014/main" id="{E857AAC7-CACB-4E7D-BAAA-7CB9C1629C98}"/>
              </a:ext>
            </a:extLst>
          </p:cNvPr>
          <p:cNvSpPr txBox="1"/>
          <p:nvPr/>
        </p:nvSpPr>
        <p:spPr>
          <a:xfrm>
            <a:off x="259055" y="1539599"/>
            <a:ext cx="60946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cs-CZ" altLang="cs-CZ" sz="2000" b="1" dirty="0">
                <a:solidFill>
                  <a:srgbClr val="F5A200"/>
                </a:solidFill>
              </a:rPr>
              <a:t>A2 KEY (KET) </a:t>
            </a:r>
            <a:endParaRPr lang="cs-CZ" altLang="cs-CZ" b="1" dirty="0">
              <a:solidFill>
                <a:srgbClr val="F5A200"/>
              </a:solidFill>
            </a:endParaRPr>
          </a:p>
        </p:txBody>
      </p:sp>
      <p:graphicFrame>
        <p:nvGraphicFramePr>
          <p:cNvPr id="22" name="Tabulka 21">
            <a:extLst>
              <a:ext uri="{FF2B5EF4-FFF2-40B4-BE49-F238E27FC236}">
                <a16:creationId xmlns:a16="http://schemas.microsoft.com/office/drawing/2014/main" id="{E508310D-B444-4BC8-ACF5-EE26CE80A9E0}"/>
              </a:ext>
            </a:extLst>
          </p:cNvPr>
          <p:cNvGraphicFramePr>
            <a:graphicFrameLocks noGrp="1"/>
          </p:cNvGraphicFramePr>
          <p:nvPr/>
        </p:nvGraphicFramePr>
        <p:xfrm>
          <a:off x="6738682" y="1894963"/>
          <a:ext cx="4160105" cy="1922028"/>
        </p:xfrm>
        <a:graphic>
          <a:graphicData uri="http://schemas.openxmlformats.org/drawingml/2006/table">
            <a:tbl>
              <a:tblPr bandRow="1">
                <a:tableStyleId>{8799B23B-EC83-4686-B30A-512413B5E67A}</a:tableStyleId>
              </a:tblPr>
              <a:tblGrid>
                <a:gridCol w="661895">
                  <a:extLst>
                    <a:ext uri="{9D8B030D-6E8A-4147-A177-3AD203B41FA5}">
                      <a16:colId xmlns:a16="http://schemas.microsoft.com/office/drawing/2014/main" val="2155545089"/>
                    </a:ext>
                  </a:extLst>
                </a:gridCol>
                <a:gridCol w="1988191">
                  <a:extLst>
                    <a:ext uri="{9D8B030D-6E8A-4147-A177-3AD203B41FA5}">
                      <a16:colId xmlns:a16="http://schemas.microsoft.com/office/drawing/2014/main" val="1665884712"/>
                    </a:ext>
                  </a:extLst>
                </a:gridCol>
                <a:gridCol w="1510019">
                  <a:extLst>
                    <a:ext uri="{9D8B030D-6E8A-4147-A177-3AD203B41FA5}">
                      <a16:colId xmlns:a16="http://schemas.microsoft.com/office/drawing/2014/main" val="3812588328"/>
                    </a:ext>
                  </a:extLst>
                </a:gridCol>
              </a:tblGrid>
              <a:tr h="480507"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err="1"/>
                        <a:t>Reading</a:t>
                      </a:r>
                      <a:r>
                        <a:rPr lang="cs-CZ" sz="1200" dirty="0"/>
                        <a:t> and Use </a:t>
                      </a:r>
                      <a:r>
                        <a:rPr lang="cs-CZ" sz="1200" dirty="0" err="1"/>
                        <a:t>of</a:t>
                      </a:r>
                      <a:r>
                        <a:rPr lang="cs-CZ" sz="1200" dirty="0"/>
                        <a:t> English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1 hod 15 minut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036264"/>
                  </a:ext>
                </a:extLst>
              </a:tr>
              <a:tr h="480507">
                <a:tc>
                  <a:txBody>
                    <a:bodyPr/>
                    <a:lstStyle/>
                    <a:p>
                      <a:endParaRPr lang="cs-CZ" sz="12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err="1"/>
                        <a:t>Writing</a:t>
                      </a:r>
                      <a:endParaRPr lang="cs-CZ" sz="12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1 hod 20 minut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0218632"/>
                  </a:ext>
                </a:extLst>
              </a:tr>
              <a:tr h="480507"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err="1"/>
                        <a:t>Listening</a:t>
                      </a:r>
                      <a:endParaRPr lang="cs-CZ" sz="12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45 minut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9636250"/>
                  </a:ext>
                </a:extLst>
              </a:tr>
              <a:tr h="480507">
                <a:tc>
                  <a:txBody>
                    <a:bodyPr/>
                    <a:lstStyle/>
                    <a:p>
                      <a:endParaRPr lang="cs-CZ" sz="12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err="1"/>
                        <a:t>Speaking</a:t>
                      </a:r>
                      <a:endParaRPr lang="cs-CZ" sz="12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14 minut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4111122"/>
                  </a:ext>
                </a:extLst>
              </a:tr>
            </a:tbl>
          </a:graphicData>
        </a:graphic>
      </p:graphicFrame>
      <p:pic>
        <p:nvPicPr>
          <p:cNvPr id="23" name="Grafický objekt 22" descr="Otevřená kniha obrys">
            <a:extLst>
              <a:ext uri="{FF2B5EF4-FFF2-40B4-BE49-F238E27FC236}">
                <a16:creationId xmlns:a16="http://schemas.microsoft.com/office/drawing/2014/main" id="{8FD015F6-75C1-4749-8D0A-13CB1C1AAF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84016" y="1844813"/>
            <a:ext cx="594463" cy="594463"/>
          </a:xfrm>
          <a:prstGeom prst="rect">
            <a:avLst/>
          </a:prstGeom>
        </p:spPr>
      </p:pic>
      <p:pic>
        <p:nvPicPr>
          <p:cNvPr id="24" name="Grafický objekt 23" descr="Tužka obrys">
            <a:extLst>
              <a:ext uri="{FF2B5EF4-FFF2-40B4-BE49-F238E27FC236}">
                <a16:creationId xmlns:a16="http://schemas.microsoft.com/office/drawing/2014/main" id="{A5D4AA1A-283C-4B9F-9A5C-C1EA23922D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59070" y="2387360"/>
            <a:ext cx="444353" cy="444353"/>
          </a:xfrm>
          <a:prstGeom prst="rect">
            <a:avLst/>
          </a:prstGeom>
        </p:spPr>
      </p:pic>
      <p:pic>
        <p:nvPicPr>
          <p:cNvPr id="25" name="Grafický objekt 24" descr="Sluchátka obrys">
            <a:extLst>
              <a:ext uri="{FF2B5EF4-FFF2-40B4-BE49-F238E27FC236}">
                <a16:creationId xmlns:a16="http://schemas.microsoft.com/office/drawing/2014/main" id="{A648357C-BE46-4ED4-A6CD-A901D5873F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84016" y="2808572"/>
            <a:ext cx="594463" cy="594463"/>
          </a:xfrm>
          <a:prstGeom prst="rect">
            <a:avLst/>
          </a:prstGeom>
        </p:spPr>
      </p:pic>
      <p:pic>
        <p:nvPicPr>
          <p:cNvPr id="26" name="Grafický objekt 25" descr="Rádiový mikrofon obrys">
            <a:extLst>
              <a:ext uri="{FF2B5EF4-FFF2-40B4-BE49-F238E27FC236}">
                <a16:creationId xmlns:a16="http://schemas.microsoft.com/office/drawing/2014/main" id="{B06833A7-AE97-4260-B5F0-3FAA81725E5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858238" y="3371806"/>
            <a:ext cx="445185" cy="445185"/>
          </a:xfrm>
          <a:prstGeom prst="rect">
            <a:avLst/>
          </a:prstGeom>
        </p:spPr>
      </p:pic>
      <p:sp>
        <p:nvSpPr>
          <p:cNvPr id="28" name="TextovéPole 27">
            <a:extLst>
              <a:ext uri="{FF2B5EF4-FFF2-40B4-BE49-F238E27FC236}">
                <a16:creationId xmlns:a16="http://schemas.microsoft.com/office/drawing/2014/main" id="{1139832E-177D-4C9F-B2D3-E740233543BF}"/>
              </a:ext>
            </a:extLst>
          </p:cNvPr>
          <p:cNvSpPr txBox="1"/>
          <p:nvPr/>
        </p:nvSpPr>
        <p:spPr>
          <a:xfrm>
            <a:off x="6173067" y="1539599"/>
            <a:ext cx="77040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cs-CZ" altLang="cs-CZ" sz="2000" b="1" dirty="0">
                <a:solidFill>
                  <a:srgbClr val="B3D132"/>
                </a:solidFill>
              </a:rPr>
              <a:t>B2 FIRST (FCE)</a:t>
            </a:r>
            <a:endParaRPr lang="cs-CZ" altLang="cs-CZ" b="1" dirty="0">
              <a:solidFill>
                <a:srgbClr val="B3D132"/>
              </a:solidFill>
            </a:endParaRPr>
          </a:p>
        </p:txBody>
      </p:sp>
      <p:graphicFrame>
        <p:nvGraphicFramePr>
          <p:cNvPr id="29" name="Tabulka 28">
            <a:extLst>
              <a:ext uri="{FF2B5EF4-FFF2-40B4-BE49-F238E27FC236}">
                <a16:creationId xmlns:a16="http://schemas.microsoft.com/office/drawing/2014/main" id="{2F18A151-8241-4BCC-A484-46F32BADF5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0888170"/>
              </p:ext>
            </p:extLst>
          </p:nvPr>
        </p:nvGraphicFramePr>
        <p:xfrm>
          <a:off x="781010" y="4357084"/>
          <a:ext cx="4160105" cy="1922028"/>
        </p:xfrm>
        <a:graphic>
          <a:graphicData uri="http://schemas.openxmlformats.org/drawingml/2006/table">
            <a:tbl>
              <a:tblPr bandRow="1">
                <a:tableStyleId>{8799B23B-EC83-4686-B30A-512413B5E67A}</a:tableStyleId>
              </a:tblPr>
              <a:tblGrid>
                <a:gridCol w="661895">
                  <a:extLst>
                    <a:ext uri="{9D8B030D-6E8A-4147-A177-3AD203B41FA5}">
                      <a16:colId xmlns:a16="http://schemas.microsoft.com/office/drawing/2014/main" val="4053958852"/>
                    </a:ext>
                  </a:extLst>
                </a:gridCol>
                <a:gridCol w="1988191">
                  <a:extLst>
                    <a:ext uri="{9D8B030D-6E8A-4147-A177-3AD203B41FA5}">
                      <a16:colId xmlns:a16="http://schemas.microsoft.com/office/drawing/2014/main" val="2238206089"/>
                    </a:ext>
                  </a:extLst>
                </a:gridCol>
                <a:gridCol w="1510019">
                  <a:extLst>
                    <a:ext uri="{9D8B030D-6E8A-4147-A177-3AD203B41FA5}">
                      <a16:colId xmlns:a16="http://schemas.microsoft.com/office/drawing/2014/main" val="1929322187"/>
                    </a:ext>
                  </a:extLst>
                </a:gridCol>
              </a:tblGrid>
              <a:tr h="480507"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err="1"/>
                        <a:t>Reading</a:t>
                      </a:r>
                      <a:endParaRPr lang="cs-CZ" sz="12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45 minut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024213"/>
                  </a:ext>
                </a:extLst>
              </a:tr>
              <a:tr h="480507">
                <a:tc>
                  <a:txBody>
                    <a:bodyPr/>
                    <a:lstStyle/>
                    <a:p>
                      <a:endParaRPr lang="cs-CZ" sz="12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err="1"/>
                        <a:t>Writing</a:t>
                      </a:r>
                      <a:endParaRPr lang="cs-CZ" sz="12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45 minut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6201735"/>
                  </a:ext>
                </a:extLst>
              </a:tr>
              <a:tr h="480507"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err="1"/>
                        <a:t>Listening</a:t>
                      </a:r>
                      <a:endParaRPr lang="cs-CZ" sz="12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35 minut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7097555"/>
                  </a:ext>
                </a:extLst>
              </a:tr>
              <a:tr h="480507">
                <a:tc>
                  <a:txBody>
                    <a:bodyPr/>
                    <a:lstStyle/>
                    <a:p>
                      <a:endParaRPr lang="cs-CZ" sz="12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err="1"/>
                        <a:t>Speaking</a:t>
                      </a:r>
                      <a:endParaRPr lang="cs-CZ" sz="12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12 minut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9745855"/>
                  </a:ext>
                </a:extLst>
              </a:tr>
            </a:tbl>
          </a:graphicData>
        </a:graphic>
      </p:graphicFrame>
      <p:sp>
        <p:nvSpPr>
          <p:cNvPr id="31" name="TextovéPole 30">
            <a:extLst>
              <a:ext uri="{FF2B5EF4-FFF2-40B4-BE49-F238E27FC236}">
                <a16:creationId xmlns:a16="http://schemas.microsoft.com/office/drawing/2014/main" id="{52C376FA-37FF-4242-8672-87B40616DB52}"/>
              </a:ext>
            </a:extLst>
          </p:cNvPr>
          <p:cNvSpPr txBox="1"/>
          <p:nvPr/>
        </p:nvSpPr>
        <p:spPr>
          <a:xfrm>
            <a:off x="259055" y="3967636"/>
            <a:ext cx="69391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cs-CZ" altLang="cs-CZ" sz="2000" b="1" dirty="0">
                <a:solidFill>
                  <a:srgbClr val="B3D132"/>
                </a:solidFill>
              </a:rPr>
              <a:t>B1 PRELIMINARY (PET) </a:t>
            </a:r>
            <a:endParaRPr lang="cs-CZ" altLang="cs-CZ" b="1" dirty="0">
              <a:solidFill>
                <a:srgbClr val="B3D132"/>
              </a:solidFill>
            </a:endParaRPr>
          </a:p>
        </p:txBody>
      </p:sp>
      <p:pic>
        <p:nvPicPr>
          <p:cNvPr id="32" name="Grafický objekt 31" descr="Otevřená kniha obrys">
            <a:extLst>
              <a:ext uri="{FF2B5EF4-FFF2-40B4-BE49-F238E27FC236}">
                <a16:creationId xmlns:a16="http://schemas.microsoft.com/office/drawing/2014/main" id="{4BE1B3EC-ADF0-46CB-AC5A-B32512E67F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2203" y="4306934"/>
            <a:ext cx="594463" cy="594463"/>
          </a:xfrm>
          <a:prstGeom prst="rect">
            <a:avLst/>
          </a:prstGeom>
        </p:spPr>
      </p:pic>
      <p:pic>
        <p:nvPicPr>
          <p:cNvPr id="33" name="Grafický objekt 32" descr="Tužka obrys">
            <a:extLst>
              <a:ext uri="{FF2B5EF4-FFF2-40B4-BE49-F238E27FC236}">
                <a16:creationId xmlns:a16="http://schemas.microsoft.com/office/drawing/2014/main" id="{3E22C6D4-9EDC-4CA2-8665-A805F0611F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97257" y="4849481"/>
            <a:ext cx="444353" cy="444353"/>
          </a:xfrm>
          <a:prstGeom prst="rect">
            <a:avLst/>
          </a:prstGeom>
        </p:spPr>
      </p:pic>
      <p:pic>
        <p:nvPicPr>
          <p:cNvPr id="34" name="Grafický objekt 33" descr="Sluchátka obrys">
            <a:extLst>
              <a:ext uri="{FF2B5EF4-FFF2-40B4-BE49-F238E27FC236}">
                <a16:creationId xmlns:a16="http://schemas.microsoft.com/office/drawing/2014/main" id="{3A42122E-9710-4DA8-980D-9890A6D0CC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2203" y="5270693"/>
            <a:ext cx="594463" cy="594463"/>
          </a:xfrm>
          <a:prstGeom prst="rect">
            <a:avLst/>
          </a:prstGeom>
        </p:spPr>
      </p:pic>
      <p:pic>
        <p:nvPicPr>
          <p:cNvPr id="35" name="Grafický objekt 34" descr="Rádiový mikrofon obrys">
            <a:extLst>
              <a:ext uri="{FF2B5EF4-FFF2-40B4-BE49-F238E27FC236}">
                <a16:creationId xmlns:a16="http://schemas.microsoft.com/office/drawing/2014/main" id="{5A4E008B-169A-4EB1-B6B1-8F97645B386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96425" y="5833927"/>
            <a:ext cx="445185" cy="445185"/>
          </a:xfrm>
          <a:prstGeom prst="rect">
            <a:avLst/>
          </a:prstGeom>
        </p:spPr>
      </p:pic>
      <p:graphicFrame>
        <p:nvGraphicFramePr>
          <p:cNvPr id="27" name="Tabulka 26">
            <a:extLst>
              <a:ext uri="{FF2B5EF4-FFF2-40B4-BE49-F238E27FC236}">
                <a16:creationId xmlns:a16="http://schemas.microsoft.com/office/drawing/2014/main" id="{7EA50BA6-66F7-4082-AEAD-A2F307CF3436}"/>
              </a:ext>
            </a:extLst>
          </p:cNvPr>
          <p:cNvGraphicFramePr>
            <a:graphicFrameLocks noGrp="1"/>
          </p:cNvGraphicFramePr>
          <p:nvPr/>
        </p:nvGraphicFramePr>
        <p:xfrm>
          <a:off x="6738682" y="4332820"/>
          <a:ext cx="4160105" cy="1922028"/>
        </p:xfrm>
        <a:graphic>
          <a:graphicData uri="http://schemas.openxmlformats.org/drawingml/2006/table">
            <a:tbl>
              <a:tblPr bandRow="1">
                <a:tableStyleId>{8799B23B-EC83-4686-B30A-512413B5E67A}</a:tableStyleId>
              </a:tblPr>
              <a:tblGrid>
                <a:gridCol w="678458">
                  <a:extLst>
                    <a:ext uri="{9D8B030D-6E8A-4147-A177-3AD203B41FA5}">
                      <a16:colId xmlns:a16="http://schemas.microsoft.com/office/drawing/2014/main" val="2155545089"/>
                    </a:ext>
                  </a:extLst>
                </a:gridCol>
                <a:gridCol w="1971628">
                  <a:extLst>
                    <a:ext uri="{9D8B030D-6E8A-4147-A177-3AD203B41FA5}">
                      <a16:colId xmlns:a16="http://schemas.microsoft.com/office/drawing/2014/main" val="1665884712"/>
                    </a:ext>
                  </a:extLst>
                </a:gridCol>
                <a:gridCol w="1510019">
                  <a:extLst>
                    <a:ext uri="{9D8B030D-6E8A-4147-A177-3AD203B41FA5}">
                      <a16:colId xmlns:a16="http://schemas.microsoft.com/office/drawing/2014/main" val="3812588328"/>
                    </a:ext>
                  </a:extLst>
                </a:gridCol>
              </a:tblGrid>
              <a:tr h="480507"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err="1"/>
                        <a:t>Reading</a:t>
                      </a:r>
                      <a:r>
                        <a:rPr lang="cs-CZ" sz="1200" dirty="0"/>
                        <a:t> and Use </a:t>
                      </a:r>
                      <a:r>
                        <a:rPr lang="cs-CZ" sz="1200" dirty="0" err="1"/>
                        <a:t>of</a:t>
                      </a:r>
                      <a:r>
                        <a:rPr lang="cs-CZ" sz="1200" dirty="0"/>
                        <a:t> English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1 hod 30 minut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036264"/>
                  </a:ext>
                </a:extLst>
              </a:tr>
              <a:tr h="480507">
                <a:tc>
                  <a:txBody>
                    <a:bodyPr/>
                    <a:lstStyle/>
                    <a:p>
                      <a:endParaRPr lang="cs-CZ" sz="12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err="1"/>
                        <a:t>Writing</a:t>
                      </a:r>
                      <a:endParaRPr lang="cs-CZ" sz="12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1 hod 30 minut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0218632"/>
                  </a:ext>
                </a:extLst>
              </a:tr>
              <a:tr h="480507"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err="1"/>
                        <a:t>Listening</a:t>
                      </a:r>
                      <a:endParaRPr lang="cs-CZ" sz="12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45 minut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9636250"/>
                  </a:ext>
                </a:extLst>
              </a:tr>
              <a:tr h="480507">
                <a:tc>
                  <a:txBody>
                    <a:bodyPr/>
                    <a:lstStyle/>
                    <a:p>
                      <a:endParaRPr lang="cs-CZ" sz="12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err="1"/>
                        <a:t>Speaking</a:t>
                      </a:r>
                      <a:endParaRPr lang="cs-CZ" sz="12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15 minut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4111122"/>
                  </a:ext>
                </a:extLst>
              </a:tr>
            </a:tbl>
          </a:graphicData>
        </a:graphic>
      </p:graphicFrame>
      <p:sp>
        <p:nvSpPr>
          <p:cNvPr id="30" name="TextovéPole 29">
            <a:extLst>
              <a:ext uri="{FF2B5EF4-FFF2-40B4-BE49-F238E27FC236}">
                <a16:creationId xmlns:a16="http://schemas.microsoft.com/office/drawing/2014/main" id="{F23737C0-92AC-40A0-AAB8-55FF529757CD}"/>
              </a:ext>
            </a:extLst>
          </p:cNvPr>
          <p:cNvSpPr txBox="1"/>
          <p:nvPr/>
        </p:nvSpPr>
        <p:spPr>
          <a:xfrm>
            <a:off x="6150400" y="3934684"/>
            <a:ext cx="6939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cs-CZ" altLang="cs-CZ" b="1" dirty="0">
                <a:solidFill>
                  <a:srgbClr val="007CC2"/>
                </a:solidFill>
              </a:rPr>
              <a:t>C1 ADVANCED </a:t>
            </a:r>
            <a:r>
              <a:rPr lang="cs-CZ" altLang="cs-CZ" sz="1800" b="1" dirty="0">
                <a:solidFill>
                  <a:srgbClr val="007CC2"/>
                </a:solidFill>
              </a:rPr>
              <a:t>(CAE)</a:t>
            </a:r>
            <a:endParaRPr lang="cs-CZ" altLang="cs-CZ" b="1" dirty="0">
              <a:solidFill>
                <a:srgbClr val="007CC2"/>
              </a:solidFill>
            </a:endParaRPr>
          </a:p>
        </p:txBody>
      </p:sp>
      <p:pic>
        <p:nvPicPr>
          <p:cNvPr id="36" name="Grafický objekt 35" descr="Otevřená kniha obrys">
            <a:extLst>
              <a:ext uri="{FF2B5EF4-FFF2-40B4-BE49-F238E27FC236}">
                <a16:creationId xmlns:a16="http://schemas.microsoft.com/office/drawing/2014/main" id="{683B8DB9-9992-41C5-AFD9-CA8B05E739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84016" y="4286890"/>
            <a:ext cx="594463" cy="594463"/>
          </a:xfrm>
          <a:prstGeom prst="rect">
            <a:avLst/>
          </a:prstGeom>
        </p:spPr>
      </p:pic>
      <p:pic>
        <p:nvPicPr>
          <p:cNvPr id="37" name="Grafický objekt 36" descr="Tužka obrys">
            <a:extLst>
              <a:ext uri="{FF2B5EF4-FFF2-40B4-BE49-F238E27FC236}">
                <a16:creationId xmlns:a16="http://schemas.microsoft.com/office/drawing/2014/main" id="{85DEBDCC-8850-4CD2-AC8B-881BDB682D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59070" y="4829437"/>
            <a:ext cx="444353" cy="444353"/>
          </a:xfrm>
          <a:prstGeom prst="rect">
            <a:avLst/>
          </a:prstGeom>
        </p:spPr>
      </p:pic>
      <p:pic>
        <p:nvPicPr>
          <p:cNvPr id="38" name="Grafický objekt 37" descr="Sluchátka obrys">
            <a:extLst>
              <a:ext uri="{FF2B5EF4-FFF2-40B4-BE49-F238E27FC236}">
                <a16:creationId xmlns:a16="http://schemas.microsoft.com/office/drawing/2014/main" id="{BF602018-A5D5-492D-AC23-26E3923FC7A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84016" y="5250649"/>
            <a:ext cx="594463" cy="594463"/>
          </a:xfrm>
          <a:prstGeom prst="rect">
            <a:avLst/>
          </a:prstGeom>
        </p:spPr>
      </p:pic>
      <p:pic>
        <p:nvPicPr>
          <p:cNvPr id="39" name="Grafický objekt 38" descr="Rádiový mikrofon obrys">
            <a:extLst>
              <a:ext uri="{FF2B5EF4-FFF2-40B4-BE49-F238E27FC236}">
                <a16:creationId xmlns:a16="http://schemas.microsoft.com/office/drawing/2014/main" id="{EBDB12EE-B1E2-4CEA-8F3B-68DA3F88959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858238" y="5813883"/>
            <a:ext cx="445185" cy="44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447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 bwMode="auto">
          <a:xfrm>
            <a:off x="1773285" y="982609"/>
            <a:ext cx="5809949" cy="74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marL="0" marR="0" lvl="0" indent="0" defTabSz="914400" eaLnBrk="1" latinLnBrk="0" hangingPunct="1">
              <a:lnSpc>
                <a:spcPct val="90000"/>
              </a:lnSpc>
              <a:buClrTx/>
              <a:buSzTx/>
              <a:buFontTx/>
              <a:buNone/>
              <a:tabLst/>
              <a:defRPr sz="4800" b="1">
                <a:solidFill>
                  <a:srgbClr val="007CC2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cs-CZ" dirty="0"/>
              <a:t>B2 FIRST (FCE)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374" y="163439"/>
            <a:ext cx="2101143" cy="762728"/>
          </a:xfrm>
          <a:prstGeom prst="rect">
            <a:avLst/>
          </a:prstGeom>
        </p:spPr>
      </p:pic>
      <p:graphicFrame>
        <p:nvGraphicFramePr>
          <p:cNvPr id="22" name="Tabulka 21">
            <a:extLst>
              <a:ext uri="{FF2B5EF4-FFF2-40B4-BE49-F238E27FC236}">
                <a16:creationId xmlns:a16="http://schemas.microsoft.com/office/drawing/2014/main" id="{E508310D-B444-4BC8-ACF5-EE26CE80A9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872037"/>
              </p:ext>
            </p:extLst>
          </p:nvPr>
        </p:nvGraphicFramePr>
        <p:xfrm>
          <a:off x="1865374" y="1914831"/>
          <a:ext cx="4160105" cy="1922028"/>
        </p:xfrm>
        <a:graphic>
          <a:graphicData uri="http://schemas.openxmlformats.org/drawingml/2006/table">
            <a:tbl>
              <a:tblPr bandRow="1">
                <a:tableStyleId>{8799B23B-EC83-4686-B30A-512413B5E67A}</a:tableStyleId>
              </a:tblPr>
              <a:tblGrid>
                <a:gridCol w="661895">
                  <a:extLst>
                    <a:ext uri="{9D8B030D-6E8A-4147-A177-3AD203B41FA5}">
                      <a16:colId xmlns:a16="http://schemas.microsoft.com/office/drawing/2014/main" val="2155545089"/>
                    </a:ext>
                  </a:extLst>
                </a:gridCol>
                <a:gridCol w="1988191">
                  <a:extLst>
                    <a:ext uri="{9D8B030D-6E8A-4147-A177-3AD203B41FA5}">
                      <a16:colId xmlns:a16="http://schemas.microsoft.com/office/drawing/2014/main" val="1665884712"/>
                    </a:ext>
                  </a:extLst>
                </a:gridCol>
                <a:gridCol w="1510019">
                  <a:extLst>
                    <a:ext uri="{9D8B030D-6E8A-4147-A177-3AD203B41FA5}">
                      <a16:colId xmlns:a16="http://schemas.microsoft.com/office/drawing/2014/main" val="3812588328"/>
                    </a:ext>
                  </a:extLst>
                </a:gridCol>
              </a:tblGrid>
              <a:tr h="480507"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err="1"/>
                        <a:t>Reading</a:t>
                      </a:r>
                      <a:r>
                        <a:rPr lang="cs-CZ" sz="1200" dirty="0"/>
                        <a:t> and Use </a:t>
                      </a:r>
                      <a:r>
                        <a:rPr lang="cs-CZ" sz="1200" dirty="0" err="1"/>
                        <a:t>of</a:t>
                      </a:r>
                      <a:r>
                        <a:rPr lang="cs-CZ" sz="1200" dirty="0"/>
                        <a:t> English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1 hod 15 minut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036264"/>
                  </a:ext>
                </a:extLst>
              </a:tr>
              <a:tr h="480507">
                <a:tc>
                  <a:txBody>
                    <a:bodyPr/>
                    <a:lstStyle/>
                    <a:p>
                      <a:endParaRPr lang="cs-CZ" sz="12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err="1"/>
                        <a:t>Writing</a:t>
                      </a:r>
                      <a:endParaRPr lang="cs-CZ" sz="12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1 hod 20 minut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0218632"/>
                  </a:ext>
                </a:extLst>
              </a:tr>
              <a:tr h="480507"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err="1"/>
                        <a:t>Listening</a:t>
                      </a:r>
                      <a:endParaRPr lang="cs-CZ" sz="12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45 minut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9636250"/>
                  </a:ext>
                </a:extLst>
              </a:tr>
              <a:tr h="480507">
                <a:tc>
                  <a:txBody>
                    <a:bodyPr/>
                    <a:lstStyle/>
                    <a:p>
                      <a:endParaRPr lang="cs-CZ" sz="12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err="1"/>
                        <a:t>Speaking</a:t>
                      </a:r>
                      <a:endParaRPr lang="cs-CZ" sz="12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14 minut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4111122"/>
                  </a:ext>
                </a:extLst>
              </a:tr>
            </a:tbl>
          </a:graphicData>
        </a:graphic>
      </p:graphicFrame>
      <p:pic>
        <p:nvPicPr>
          <p:cNvPr id="23" name="Grafický objekt 22" descr="Otevřená kniha obrys">
            <a:extLst>
              <a:ext uri="{FF2B5EF4-FFF2-40B4-BE49-F238E27FC236}">
                <a16:creationId xmlns:a16="http://schemas.microsoft.com/office/drawing/2014/main" id="{8FD015F6-75C1-4749-8D0A-13CB1C1AAF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30107" y="1864681"/>
            <a:ext cx="594463" cy="594463"/>
          </a:xfrm>
          <a:prstGeom prst="rect">
            <a:avLst/>
          </a:prstGeom>
        </p:spPr>
      </p:pic>
      <p:pic>
        <p:nvPicPr>
          <p:cNvPr id="24" name="Grafický objekt 23" descr="Tužka obrys">
            <a:extLst>
              <a:ext uri="{FF2B5EF4-FFF2-40B4-BE49-F238E27FC236}">
                <a16:creationId xmlns:a16="http://schemas.microsoft.com/office/drawing/2014/main" id="{A5D4AA1A-283C-4B9F-9A5C-C1EA23922D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05161" y="2407228"/>
            <a:ext cx="444353" cy="444353"/>
          </a:xfrm>
          <a:prstGeom prst="rect">
            <a:avLst/>
          </a:prstGeom>
        </p:spPr>
      </p:pic>
      <p:pic>
        <p:nvPicPr>
          <p:cNvPr id="25" name="Grafický objekt 24" descr="Sluchátka obrys">
            <a:extLst>
              <a:ext uri="{FF2B5EF4-FFF2-40B4-BE49-F238E27FC236}">
                <a16:creationId xmlns:a16="http://schemas.microsoft.com/office/drawing/2014/main" id="{A648357C-BE46-4ED4-A6CD-A901D5873F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30107" y="2828440"/>
            <a:ext cx="594463" cy="594463"/>
          </a:xfrm>
          <a:prstGeom prst="rect">
            <a:avLst/>
          </a:prstGeom>
        </p:spPr>
      </p:pic>
      <p:pic>
        <p:nvPicPr>
          <p:cNvPr id="26" name="Grafický objekt 25" descr="Rádiový mikrofon obrys">
            <a:extLst>
              <a:ext uri="{FF2B5EF4-FFF2-40B4-BE49-F238E27FC236}">
                <a16:creationId xmlns:a16="http://schemas.microsoft.com/office/drawing/2014/main" id="{B06833A7-AE97-4260-B5F0-3FAA81725E5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004329" y="3391674"/>
            <a:ext cx="445185" cy="445185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D1A88E01-DF5B-42E5-BC6B-AAB75F8BDC3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921" y="1864681"/>
            <a:ext cx="2292495" cy="4504388"/>
          </a:xfrm>
          <a:prstGeom prst="rect">
            <a:avLst/>
          </a:prstGeom>
        </p:spPr>
      </p:pic>
      <p:pic>
        <p:nvPicPr>
          <p:cNvPr id="6" name="Online médium 5" title="B2 First for Schools give students the confidence to use their English in the real world">
            <a:hlinkClick r:id="" action="ppaction://media"/>
            <a:extLst>
              <a:ext uri="{FF2B5EF4-FFF2-40B4-BE49-F238E27FC236}">
                <a16:creationId xmlns:a16="http://schemas.microsoft.com/office/drawing/2014/main" id="{27FAD095-5322-46A2-A084-AA99BC04FA8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13"/>
          <a:stretch>
            <a:fillRect/>
          </a:stretch>
        </p:blipFill>
        <p:spPr>
          <a:xfrm>
            <a:off x="1865374" y="3962996"/>
            <a:ext cx="4160105" cy="235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89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3" id="{7EED1D20-7FBB-4E9E-8AFA-E619509C936B}" vid="{1A4CB67E-0A3D-4922-8B36-DFFF47428C0D}"/>
    </a:ext>
  </a:extLst>
</a:theme>
</file>

<file path=ppt/theme/theme2.xml><?xml version="1.0" encoding="utf-8"?>
<a:theme xmlns:a="http://schemas.openxmlformats.org/drawingml/2006/main" name="3_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3" id="{7EED1D20-7FBB-4E9E-8AFA-E619509C936B}" vid="{0A993874-8928-4ABF-A125-82516E8C20AF}"/>
    </a:ext>
  </a:extLst>
</a:theme>
</file>

<file path=ppt/theme/theme5.xml><?xml version="1.0" encoding="utf-8"?>
<a:theme xmlns:a="http://schemas.openxmlformats.org/drawingml/2006/main" name="1_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3" id="{7EED1D20-7FBB-4E9E-8AFA-E619509C936B}" vid="{B19E743F-328A-4C02-ADF5-A942222DACB3}"/>
    </a:ext>
  </a:extLst>
</a:theme>
</file>

<file path=ppt/theme/theme7.xml><?xml version="1.0" encoding="utf-8"?>
<a:theme xmlns:a="http://schemas.openxmlformats.org/drawingml/2006/main" name="1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3" id="{7EED1D20-7FBB-4E9E-8AFA-E619509C936B}" vid="{AE3EEB94-68D2-47EA-83B2-81E02CB71933}"/>
    </a:ext>
  </a:extLst>
</a:theme>
</file>

<file path=ppt/theme/theme8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3" id="{7EED1D20-7FBB-4E9E-8AFA-E619509C936B}" vid="{A7A1F24B-FFAC-40A0-9955-991E44C5D574}"/>
    </a:ext>
  </a:extLst>
</a:theme>
</file>

<file path=ppt/theme/theme9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Prezentace3</Template>
  <TotalTime>2130</TotalTime>
  <Words>865</Words>
  <Application>Microsoft Office PowerPoint</Application>
  <PresentationFormat>Širokoúhlá obrazovka</PresentationFormat>
  <Paragraphs>179</Paragraphs>
  <Slides>45</Slides>
  <Notes>0</Notes>
  <HiddenSlides>0</HiddenSlides>
  <MMClips>4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8</vt:i4>
      </vt:variant>
      <vt:variant>
        <vt:lpstr>Nadpisy snímků</vt:lpstr>
      </vt:variant>
      <vt:variant>
        <vt:i4>45</vt:i4>
      </vt:variant>
    </vt:vector>
  </HeadingPairs>
  <TitlesOfParts>
    <vt:vector size="58" baseType="lpstr">
      <vt:lpstr>Arial</vt:lpstr>
      <vt:lpstr>Arial</vt:lpstr>
      <vt:lpstr>Calibri</vt:lpstr>
      <vt:lpstr>Calibri Light</vt:lpstr>
      <vt:lpstr>Segoe UI</vt:lpstr>
      <vt:lpstr>Motiv Office</vt:lpstr>
      <vt:lpstr>3_Vlastní návrh</vt:lpstr>
      <vt:lpstr>2_Vlastní návrh</vt:lpstr>
      <vt:lpstr>Vlastní návrh</vt:lpstr>
      <vt:lpstr>1_Vlastní návrh</vt:lpstr>
      <vt:lpstr>2_Motiv sady Office</vt:lpstr>
      <vt:lpstr>1_Motiv sady Office</vt:lpstr>
      <vt:lpstr>Motiv sady Office</vt:lpstr>
      <vt:lpstr>JAZYKOVÉ ZKOUŠKY CAMBRIDGE ENGLISH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Ocelková Petra</dc:creator>
  <cp:lastModifiedBy>Reizenauerová Nikol</cp:lastModifiedBy>
  <cp:revision>153</cp:revision>
  <cp:lastPrinted>2018-11-07T15:45:08Z</cp:lastPrinted>
  <dcterms:created xsi:type="dcterms:W3CDTF">2015-10-27T13:13:31Z</dcterms:created>
  <dcterms:modified xsi:type="dcterms:W3CDTF">2021-09-24T12:13:47Z</dcterms:modified>
</cp:coreProperties>
</file>